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modernComment_109_11AC64D7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81" r:id="rId8"/>
    <p:sldId id="280" r:id="rId9"/>
    <p:sldId id="260" r:id="rId10"/>
    <p:sldId id="262" r:id="rId11"/>
    <p:sldId id="274" r:id="rId12"/>
    <p:sldId id="264" r:id="rId13"/>
    <p:sldId id="265" r:id="rId14"/>
    <p:sldId id="266" r:id="rId15"/>
    <p:sldId id="267" r:id="rId16"/>
    <p:sldId id="282" r:id="rId17"/>
    <p:sldId id="283" r:id="rId18"/>
    <p:sldId id="268" r:id="rId19"/>
    <p:sldId id="276" r:id="rId20"/>
    <p:sldId id="269" r:id="rId21"/>
    <p:sldId id="270" r:id="rId22"/>
    <p:sldId id="271" r:id="rId23"/>
    <p:sldId id="272" r:id="rId24"/>
    <p:sldId id="273" r:id="rId25"/>
    <p:sldId id="275" r:id="rId26"/>
    <p:sldId id="278" r:id="rId27"/>
    <p:sldId id="277" r:id="rId28"/>
    <p:sldId id="259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E29DD5-721D-CDDB-D7EB-0EE6D7EFEBAD}" name="Pandulová Leona" initials="PL" userId="S::lepa3922@upce.cz::d348a036-a004-4d8b-bc6c-bd9833558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0AB4E"/>
    <a:srgbClr val="005BAA"/>
    <a:srgbClr val="00B4C5"/>
    <a:srgbClr val="B72055"/>
    <a:srgbClr val="E5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4D96BC-ECFE-BBF6-0E89-07E79B4CA3DD}" v="1" dt="2026-02-04T07:46:17.119"/>
    <p1510:client id="{8645097F-BF69-43A8-8E30-7A89CDAA72DE}" v="1" dt="2026-02-05T06:45:52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dulová Leona" userId="d348a036-a004-4d8b-bc6c-bd98335588b0" providerId="ADAL" clId="{A8C92C3D-8617-4148-B606-82FC584F4C53}"/>
    <pc:docChg chg="undo redo custSel addSld delSld modSld sldOrd">
      <pc:chgData name="Pandulová Leona" userId="d348a036-a004-4d8b-bc6c-bd98335588b0" providerId="ADAL" clId="{A8C92C3D-8617-4148-B606-82FC584F4C53}" dt="2026-02-03T09:08:51.333" v="6239" actId="20577"/>
      <pc:docMkLst>
        <pc:docMk/>
      </pc:docMkLst>
      <pc:sldChg chg="addSp delSp modSp mod">
        <pc:chgData name="Pandulová Leona" userId="d348a036-a004-4d8b-bc6c-bd98335588b0" providerId="ADAL" clId="{A8C92C3D-8617-4148-B606-82FC584F4C53}" dt="2026-02-02T13:07:37.520" v="162" actId="1076"/>
        <pc:sldMkLst>
          <pc:docMk/>
          <pc:sldMk cId="249015530" sldId="256"/>
        </pc:sldMkLst>
        <pc:spChg chg="mod">
          <ac:chgData name="Pandulová Leona" userId="d348a036-a004-4d8b-bc6c-bd98335588b0" providerId="ADAL" clId="{A8C92C3D-8617-4148-B606-82FC584F4C53}" dt="2026-02-02T13:06:52.993" v="147"/>
          <ac:spMkLst>
            <pc:docMk/>
            <pc:sldMk cId="249015530" sldId="256"/>
            <ac:spMk id="2" creationId="{D09C6C78-FA8D-3CAB-9F2E-548425B9630B}"/>
          </ac:spMkLst>
        </pc:spChg>
        <pc:spChg chg="mod">
          <ac:chgData name="Pandulová Leona" userId="d348a036-a004-4d8b-bc6c-bd98335588b0" providerId="ADAL" clId="{A8C92C3D-8617-4148-B606-82FC584F4C53}" dt="2026-02-02T13:05:55.807" v="139" actId="20577"/>
          <ac:spMkLst>
            <pc:docMk/>
            <pc:sldMk cId="249015530" sldId="256"/>
            <ac:spMk id="3" creationId="{B2EF290D-2CE9-31D5-CED5-DD9BE16DB1CB}"/>
          </ac:spMkLst>
        </pc:spChg>
        <pc:spChg chg="add mod">
          <ac:chgData name="Pandulová Leona" userId="d348a036-a004-4d8b-bc6c-bd98335588b0" providerId="ADAL" clId="{A8C92C3D-8617-4148-B606-82FC584F4C53}" dt="2026-02-02T13:06:30.062" v="143" actId="27636"/>
          <ac:spMkLst>
            <pc:docMk/>
            <pc:sldMk cId="249015530" sldId="256"/>
            <ac:spMk id="4" creationId="{D901B9E1-DF48-4720-0698-0817B1DA83FA}"/>
          </ac:spMkLst>
        </pc:spChg>
        <pc:spChg chg="add mod">
          <ac:chgData name="Pandulová Leona" userId="d348a036-a004-4d8b-bc6c-bd98335588b0" providerId="ADAL" clId="{A8C92C3D-8617-4148-B606-82FC584F4C53}" dt="2026-02-02T13:07:37.520" v="162" actId="1076"/>
          <ac:spMkLst>
            <pc:docMk/>
            <pc:sldMk cId="249015530" sldId="256"/>
            <ac:spMk id="7" creationId="{C5E5C29B-CA19-D334-7566-8FC361CC4D4B}"/>
          </ac:spMkLst>
        </pc:spChg>
      </pc:sldChg>
      <pc:sldChg chg="modSp mod">
        <pc:chgData name="Pandulová Leona" userId="d348a036-a004-4d8b-bc6c-bd98335588b0" providerId="ADAL" clId="{A8C92C3D-8617-4148-B606-82FC584F4C53}" dt="2026-02-03T07:47:04.737" v="5371" actId="14100"/>
        <pc:sldMkLst>
          <pc:docMk/>
          <pc:sldMk cId="1715846566" sldId="258"/>
        </pc:sldMkLst>
        <pc:spChg chg="mod">
          <ac:chgData name="Pandulová Leona" userId="d348a036-a004-4d8b-bc6c-bd98335588b0" providerId="ADAL" clId="{A8C92C3D-8617-4148-B606-82FC584F4C53}" dt="2026-02-02T18:01:49.751" v="4091" actId="403"/>
          <ac:spMkLst>
            <pc:docMk/>
            <pc:sldMk cId="1715846566" sldId="258"/>
            <ac:spMk id="5" creationId="{69221EA7-AC2F-E7FE-8989-1C553601824E}"/>
          </ac:spMkLst>
        </pc:spChg>
        <pc:spChg chg="mod">
          <ac:chgData name="Pandulová Leona" userId="d348a036-a004-4d8b-bc6c-bd98335588b0" providerId="ADAL" clId="{A8C92C3D-8617-4148-B606-82FC584F4C53}" dt="2026-02-03T07:47:04.737" v="5371" actId="14100"/>
          <ac:spMkLst>
            <pc:docMk/>
            <pc:sldMk cId="1715846566" sldId="258"/>
            <ac:spMk id="6" creationId="{5C8723CF-4E4D-1BEE-27B3-2AD63F8B18CB}"/>
          </ac:spMkLst>
        </pc:spChg>
      </pc:sldChg>
      <pc:sldChg chg="delSp modSp mod">
        <pc:chgData name="Pandulová Leona" userId="d348a036-a004-4d8b-bc6c-bd98335588b0" providerId="ADAL" clId="{A8C92C3D-8617-4148-B606-82FC584F4C53}" dt="2026-02-03T07:46:09.876" v="5355" actId="21"/>
        <pc:sldMkLst>
          <pc:docMk/>
          <pc:sldMk cId="1073880283" sldId="259"/>
        </pc:sldMkLst>
        <pc:spChg chg="mod">
          <ac:chgData name="Pandulová Leona" userId="d348a036-a004-4d8b-bc6c-bd98335588b0" providerId="ADAL" clId="{A8C92C3D-8617-4148-B606-82FC584F4C53}" dt="2026-02-03T07:45:29.935" v="5345" actId="20577"/>
          <ac:spMkLst>
            <pc:docMk/>
            <pc:sldMk cId="1073880283" sldId="259"/>
            <ac:spMk id="4" creationId="{DE22FFFA-0989-AC28-7655-52F3AF2B4949}"/>
          </ac:spMkLst>
        </pc:spChg>
      </pc:sldChg>
      <pc:sldChg chg="delSp modSp mod">
        <pc:chgData name="Pandulová Leona" userId="d348a036-a004-4d8b-bc6c-bd98335588b0" providerId="ADAL" clId="{A8C92C3D-8617-4148-B606-82FC584F4C53}" dt="2026-02-03T08:07:12.666" v="5488" actId="20577"/>
        <pc:sldMkLst>
          <pc:docMk/>
          <pc:sldMk cId="152211829" sldId="260"/>
        </pc:sldMkLst>
        <pc:spChg chg="mod">
          <ac:chgData name="Pandulová Leona" userId="d348a036-a004-4d8b-bc6c-bd98335588b0" providerId="ADAL" clId="{A8C92C3D-8617-4148-B606-82FC584F4C53}" dt="2026-02-02T18:01:39.841" v="4090" actId="403"/>
          <ac:spMkLst>
            <pc:docMk/>
            <pc:sldMk cId="152211829" sldId="260"/>
            <ac:spMk id="2" creationId="{233105D6-77D4-0193-2A2D-75DF26714F33}"/>
          </ac:spMkLst>
        </pc:spChg>
        <pc:spChg chg="mod">
          <ac:chgData name="Pandulová Leona" userId="d348a036-a004-4d8b-bc6c-bd98335588b0" providerId="ADAL" clId="{A8C92C3D-8617-4148-B606-82FC584F4C53}" dt="2026-02-03T08:07:12.666" v="5488" actId="20577"/>
          <ac:spMkLst>
            <pc:docMk/>
            <pc:sldMk cId="152211829" sldId="260"/>
            <ac:spMk id="3" creationId="{3FEC9980-4182-749F-EFCA-76543B906814}"/>
          </ac:spMkLst>
        </pc:spChg>
      </pc:sldChg>
      <pc:sldChg chg="modSp mod">
        <pc:chgData name="Pandulová Leona" userId="d348a036-a004-4d8b-bc6c-bd98335588b0" providerId="ADAL" clId="{A8C92C3D-8617-4148-B606-82FC584F4C53}" dt="2026-02-02T18:04:05.833" v="4177" actId="20577"/>
        <pc:sldMkLst>
          <pc:docMk/>
          <pc:sldMk cId="2764564502" sldId="262"/>
        </pc:sldMkLst>
        <pc:spChg chg="mod">
          <ac:chgData name="Pandulová Leona" userId="d348a036-a004-4d8b-bc6c-bd98335588b0" providerId="ADAL" clId="{A8C92C3D-8617-4148-B606-82FC584F4C53}" dt="2026-02-02T13:27:06.011" v="1137" actId="20577"/>
          <ac:spMkLst>
            <pc:docMk/>
            <pc:sldMk cId="2764564502" sldId="262"/>
            <ac:spMk id="2" creationId="{9D1E1FD6-8B03-40D3-73E9-9B3C595163F9}"/>
          </ac:spMkLst>
        </pc:spChg>
        <pc:spChg chg="mod">
          <ac:chgData name="Pandulová Leona" userId="d348a036-a004-4d8b-bc6c-bd98335588b0" providerId="ADAL" clId="{A8C92C3D-8617-4148-B606-82FC584F4C53}" dt="2026-02-02T18:04:05.833" v="4177" actId="20577"/>
          <ac:spMkLst>
            <pc:docMk/>
            <pc:sldMk cId="2764564502" sldId="262"/>
            <ac:spMk id="3" creationId="{648B7899-9B03-0014-F641-6EDAD81ED808}"/>
          </ac:spMkLst>
        </pc:spChg>
      </pc:sldChg>
      <pc:sldChg chg="modSp new del mod">
        <pc:chgData name="Pandulová Leona" userId="d348a036-a004-4d8b-bc6c-bd98335588b0" providerId="ADAL" clId="{A8C92C3D-8617-4148-B606-82FC584F4C53}" dt="2026-02-03T07:41:57.384" v="5300" actId="47"/>
        <pc:sldMkLst>
          <pc:docMk/>
          <pc:sldMk cId="563728983" sldId="263"/>
        </pc:sldMkLst>
      </pc:sldChg>
      <pc:sldChg chg="modSp new mod">
        <pc:chgData name="Pandulová Leona" userId="d348a036-a004-4d8b-bc6c-bd98335588b0" providerId="ADAL" clId="{A8C92C3D-8617-4148-B606-82FC584F4C53}" dt="2026-02-03T08:11:58.047" v="5577" actId="20577"/>
        <pc:sldMkLst>
          <pc:docMk/>
          <pc:sldMk cId="514159851" sldId="264"/>
        </pc:sldMkLst>
        <pc:spChg chg="mod">
          <ac:chgData name="Pandulová Leona" userId="d348a036-a004-4d8b-bc6c-bd98335588b0" providerId="ADAL" clId="{A8C92C3D-8617-4148-B606-82FC584F4C53}" dt="2026-02-02T13:36:41.920" v="1270" actId="20577"/>
          <ac:spMkLst>
            <pc:docMk/>
            <pc:sldMk cId="514159851" sldId="264"/>
            <ac:spMk id="2" creationId="{55E406DD-BC0F-8036-3A9E-61B61F33540E}"/>
          </ac:spMkLst>
        </pc:spChg>
        <pc:spChg chg="mod">
          <ac:chgData name="Pandulová Leona" userId="d348a036-a004-4d8b-bc6c-bd98335588b0" providerId="ADAL" clId="{A8C92C3D-8617-4148-B606-82FC584F4C53}" dt="2026-02-03T08:11:58.047" v="5577" actId="20577"/>
          <ac:spMkLst>
            <pc:docMk/>
            <pc:sldMk cId="514159851" sldId="264"/>
            <ac:spMk id="3" creationId="{7BC2E00D-1624-69A7-5A1D-05C3780B0EAB}"/>
          </ac:spMkLst>
        </pc:spChg>
      </pc:sldChg>
      <pc:sldChg chg="modSp new mod">
        <pc:chgData name="Pandulová Leona" userId="d348a036-a004-4d8b-bc6c-bd98335588b0" providerId="ADAL" clId="{A8C92C3D-8617-4148-B606-82FC584F4C53}" dt="2026-02-03T08:34:37.386" v="5722" actId="115"/>
        <pc:sldMkLst>
          <pc:docMk/>
          <pc:sldMk cId="296510679" sldId="265"/>
        </pc:sldMkLst>
        <pc:spChg chg="mod">
          <ac:chgData name="Pandulová Leona" userId="d348a036-a004-4d8b-bc6c-bd98335588b0" providerId="ADAL" clId="{A8C92C3D-8617-4148-B606-82FC584F4C53}" dt="2026-02-02T13:52:50.810" v="1587" actId="20577"/>
          <ac:spMkLst>
            <pc:docMk/>
            <pc:sldMk cId="296510679" sldId="265"/>
            <ac:spMk id="2" creationId="{D38AAEE3-8762-EDE9-E151-B3D1C4271BE5}"/>
          </ac:spMkLst>
        </pc:spChg>
        <pc:spChg chg="mod">
          <ac:chgData name="Pandulová Leona" userId="d348a036-a004-4d8b-bc6c-bd98335588b0" providerId="ADAL" clId="{A8C92C3D-8617-4148-B606-82FC584F4C53}" dt="2026-02-03T08:34:37.386" v="5722" actId="115"/>
          <ac:spMkLst>
            <pc:docMk/>
            <pc:sldMk cId="296510679" sldId="265"/>
            <ac:spMk id="3" creationId="{9411FED6-4B2E-36AE-AEE7-749217E80D04}"/>
          </ac:spMkLst>
        </pc:spChg>
      </pc:sldChg>
      <pc:sldChg chg="modSp new mod">
        <pc:chgData name="Pandulová Leona" userId="d348a036-a004-4d8b-bc6c-bd98335588b0" providerId="ADAL" clId="{A8C92C3D-8617-4148-B606-82FC584F4C53}" dt="2026-02-02T14:01:06.094" v="2247" actId="20577"/>
        <pc:sldMkLst>
          <pc:docMk/>
          <pc:sldMk cId="3737656437" sldId="266"/>
        </pc:sldMkLst>
        <pc:spChg chg="mod">
          <ac:chgData name="Pandulová Leona" userId="d348a036-a004-4d8b-bc6c-bd98335588b0" providerId="ADAL" clId="{A8C92C3D-8617-4148-B606-82FC584F4C53}" dt="2026-02-02T13:56:23.311" v="1874" actId="20577"/>
          <ac:spMkLst>
            <pc:docMk/>
            <pc:sldMk cId="3737656437" sldId="266"/>
            <ac:spMk id="2" creationId="{A1D43C12-BC3B-5CEA-ED59-6A97E5557DFC}"/>
          </ac:spMkLst>
        </pc:spChg>
        <pc:spChg chg="mod">
          <ac:chgData name="Pandulová Leona" userId="d348a036-a004-4d8b-bc6c-bd98335588b0" providerId="ADAL" clId="{A8C92C3D-8617-4148-B606-82FC584F4C53}" dt="2026-02-02T14:01:06.094" v="2247" actId="20577"/>
          <ac:spMkLst>
            <pc:docMk/>
            <pc:sldMk cId="3737656437" sldId="266"/>
            <ac:spMk id="3" creationId="{7ADEFE28-B70A-65E7-9865-B8A966873827}"/>
          </ac:spMkLst>
        </pc:spChg>
      </pc:sldChg>
      <pc:sldChg chg="modSp new mod">
        <pc:chgData name="Pandulová Leona" userId="d348a036-a004-4d8b-bc6c-bd98335588b0" providerId="ADAL" clId="{A8C92C3D-8617-4148-B606-82FC584F4C53}" dt="2026-02-02T18:18:33.130" v="4381" actId="255"/>
        <pc:sldMkLst>
          <pc:docMk/>
          <pc:sldMk cId="2462873444" sldId="267"/>
        </pc:sldMkLst>
        <pc:spChg chg="mod">
          <ac:chgData name="Pandulová Leona" userId="d348a036-a004-4d8b-bc6c-bd98335588b0" providerId="ADAL" clId="{A8C92C3D-8617-4148-B606-82FC584F4C53}" dt="2026-02-02T14:10:44.824" v="2443" actId="20577"/>
          <ac:spMkLst>
            <pc:docMk/>
            <pc:sldMk cId="2462873444" sldId="267"/>
            <ac:spMk id="2" creationId="{20E3EA14-DDEB-C5D9-17CB-8BC1A2E1C958}"/>
          </ac:spMkLst>
        </pc:spChg>
        <pc:spChg chg="mod">
          <ac:chgData name="Pandulová Leona" userId="d348a036-a004-4d8b-bc6c-bd98335588b0" providerId="ADAL" clId="{A8C92C3D-8617-4148-B606-82FC584F4C53}" dt="2026-02-02T18:18:33.130" v="4381" actId="255"/>
          <ac:spMkLst>
            <pc:docMk/>
            <pc:sldMk cId="2462873444" sldId="267"/>
            <ac:spMk id="3" creationId="{CB68020F-22F6-7533-1674-82BDDA832FAA}"/>
          </ac:spMkLst>
        </pc:spChg>
      </pc:sldChg>
      <pc:sldChg chg="addSp delSp modSp new mod ord">
        <pc:chgData name="Pandulová Leona" userId="d348a036-a004-4d8b-bc6c-bd98335588b0" providerId="ADAL" clId="{A8C92C3D-8617-4148-B606-82FC584F4C53}" dt="2026-02-03T08:43:17.906" v="5779" actId="20577"/>
        <pc:sldMkLst>
          <pc:docMk/>
          <pc:sldMk cId="952420195" sldId="268"/>
        </pc:sldMkLst>
        <pc:spChg chg="mod">
          <ac:chgData name="Pandulová Leona" userId="d348a036-a004-4d8b-bc6c-bd98335588b0" providerId="ADAL" clId="{A8C92C3D-8617-4148-B606-82FC584F4C53}" dt="2026-02-02T14:10:39.022" v="2436"/>
          <ac:spMkLst>
            <pc:docMk/>
            <pc:sldMk cId="952420195" sldId="268"/>
            <ac:spMk id="2" creationId="{EAA76389-7273-6AA2-7F3D-CA2BCA315C4D}"/>
          </ac:spMkLst>
        </pc:spChg>
        <pc:spChg chg="mod">
          <ac:chgData name="Pandulová Leona" userId="d348a036-a004-4d8b-bc6c-bd98335588b0" providerId="ADAL" clId="{A8C92C3D-8617-4148-B606-82FC584F4C53}" dt="2026-02-03T08:43:17.906" v="5779" actId="20577"/>
          <ac:spMkLst>
            <pc:docMk/>
            <pc:sldMk cId="952420195" sldId="268"/>
            <ac:spMk id="3" creationId="{091606B7-F77E-4AC4-C9CA-83CB0F97C674}"/>
          </ac:spMkLst>
        </pc:spChg>
      </pc:sldChg>
      <pc:sldChg chg="modSp new mod">
        <pc:chgData name="Pandulová Leona" userId="d348a036-a004-4d8b-bc6c-bd98335588b0" providerId="ADAL" clId="{A8C92C3D-8617-4148-B606-82FC584F4C53}" dt="2026-02-02T18:09:05.178" v="4181" actId="20577"/>
        <pc:sldMkLst>
          <pc:docMk/>
          <pc:sldMk cId="3518317916" sldId="269"/>
        </pc:sldMkLst>
        <pc:spChg chg="mod">
          <ac:chgData name="Pandulová Leona" userId="d348a036-a004-4d8b-bc6c-bd98335588b0" providerId="ADAL" clId="{A8C92C3D-8617-4148-B606-82FC584F4C53}" dt="2026-02-02T14:23:26.352" v="2685" actId="255"/>
          <ac:spMkLst>
            <pc:docMk/>
            <pc:sldMk cId="3518317916" sldId="269"/>
            <ac:spMk id="2" creationId="{82A4D860-CBE9-CD10-26BD-C0EC2AF6B228}"/>
          </ac:spMkLst>
        </pc:spChg>
        <pc:spChg chg="mod">
          <ac:chgData name="Pandulová Leona" userId="d348a036-a004-4d8b-bc6c-bd98335588b0" providerId="ADAL" clId="{A8C92C3D-8617-4148-B606-82FC584F4C53}" dt="2026-02-02T18:09:05.178" v="4181" actId="20577"/>
          <ac:spMkLst>
            <pc:docMk/>
            <pc:sldMk cId="3518317916" sldId="269"/>
            <ac:spMk id="3" creationId="{FA84CAD4-75DD-2907-9DFC-1ECA53851056}"/>
          </ac:spMkLst>
        </pc:spChg>
      </pc:sldChg>
      <pc:sldChg chg="modSp new mod">
        <pc:chgData name="Pandulová Leona" userId="d348a036-a004-4d8b-bc6c-bd98335588b0" providerId="ADAL" clId="{A8C92C3D-8617-4148-B606-82FC584F4C53}" dt="2026-02-03T08:43:49.721" v="5780" actId="313"/>
        <pc:sldMkLst>
          <pc:docMk/>
          <pc:sldMk cId="4041763617" sldId="270"/>
        </pc:sldMkLst>
        <pc:spChg chg="mod">
          <ac:chgData name="Pandulová Leona" userId="d348a036-a004-4d8b-bc6c-bd98335588b0" providerId="ADAL" clId="{A8C92C3D-8617-4148-B606-82FC584F4C53}" dt="2026-02-02T14:20:19.094" v="2580" actId="20577"/>
          <ac:spMkLst>
            <pc:docMk/>
            <pc:sldMk cId="4041763617" sldId="270"/>
            <ac:spMk id="2" creationId="{750CF17D-BC3A-B292-0BFF-DE00F3106B15}"/>
          </ac:spMkLst>
        </pc:spChg>
        <pc:spChg chg="mod">
          <ac:chgData name="Pandulová Leona" userId="d348a036-a004-4d8b-bc6c-bd98335588b0" providerId="ADAL" clId="{A8C92C3D-8617-4148-B606-82FC584F4C53}" dt="2026-02-03T08:43:49.721" v="5780" actId="313"/>
          <ac:spMkLst>
            <pc:docMk/>
            <pc:sldMk cId="4041763617" sldId="270"/>
            <ac:spMk id="3" creationId="{6FB2B011-25C3-4CF6-6A89-DD8383E78BDA}"/>
          </ac:spMkLst>
        </pc:spChg>
      </pc:sldChg>
      <pc:sldChg chg="modSp new mod">
        <pc:chgData name="Pandulová Leona" userId="d348a036-a004-4d8b-bc6c-bd98335588b0" providerId="ADAL" clId="{A8C92C3D-8617-4148-B606-82FC584F4C53}" dt="2026-02-03T08:56:10.329" v="6081" actId="20577"/>
        <pc:sldMkLst>
          <pc:docMk/>
          <pc:sldMk cId="657908385" sldId="271"/>
        </pc:sldMkLst>
        <pc:spChg chg="mod">
          <ac:chgData name="Pandulová Leona" userId="d348a036-a004-4d8b-bc6c-bd98335588b0" providerId="ADAL" clId="{A8C92C3D-8617-4148-B606-82FC584F4C53}" dt="2026-02-02T14:21:33.297" v="2596" actId="20577"/>
          <ac:spMkLst>
            <pc:docMk/>
            <pc:sldMk cId="657908385" sldId="271"/>
            <ac:spMk id="2" creationId="{C2B2A9AA-EC78-9B45-3AAE-62A3FF336FF1}"/>
          </ac:spMkLst>
        </pc:spChg>
        <pc:spChg chg="mod">
          <ac:chgData name="Pandulová Leona" userId="d348a036-a004-4d8b-bc6c-bd98335588b0" providerId="ADAL" clId="{A8C92C3D-8617-4148-B606-82FC584F4C53}" dt="2026-02-03T08:56:10.329" v="6081" actId="20577"/>
          <ac:spMkLst>
            <pc:docMk/>
            <pc:sldMk cId="657908385" sldId="271"/>
            <ac:spMk id="3" creationId="{2B0B85C9-4F8C-2E5C-4762-607FEC032348}"/>
          </ac:spMkLst>
        </pc:spChg>
      </pc:sldChg>
      <pc:sldChg chg="modSp new mod">
        <pc:chgData name="Pandulová Leona" userId="d348a036-a004-4d8b-bc6c-bd98335588b0" providerId="ADAL" clId="{A8C92C3D-8617-4148-B606-82FC584F4C53}" dt="2026-02-02T18:10:09.526" v="4205" actId="20577"/>
        <pc:sldMkLst>
          <pc:docMk/>
          <pc:sldMk cId="1424296199" sldId="272"/>
        </pc:sldMkLst>
        <pc:spChg chg="mod">
          <ac:chgData name="Pandulová Leona" userId="d348a036-a004-4d8b-bc6c-bd98335588b0" providerId="ADAL" clId="{A8C92C3D-8617-4148-B606-82FC584F4C53}" dt="2026-02-02T18:09:43.074" v="4203" actId="20577"/>
          <ac:spMkLst>
            <pc:docMk/>
            <pc:sldMk cId="1424296199" sldId="272"/>
            <ac:spMk id="2" creationId="{548CF2C9-F627-128D-FE9D-7B88CD428302}"/>
          </ac:spMkLst>
        </pc:spChg>
        <pc:spChg chg="mod">
          <ac:chgData name="Pandulová Leona" userId="d348a036-a004-4d8b-bc6c-bd98335588b0" providerId="ADAL" clId="{A8C92C3D-8617-4148-B606-82FC584F4C53}" dt="2026-02-02T18:10:09.526" v="4205" actId="20577"/>
          <ac:spMkLst>
            <pc:docMk/>
            <pc:sldMk cId="1424296199" sldId="272"/>
            <ac:spMk id="3" creationId="{BE3D12A7-7CA2-B25F-934F-B03B8D14E640}"/>
          </ac:spMkLst>
        </pc:spChg>
      </pc:sldChg>
      <pc:sldChg chg="addSp modSp new mod">
        <pc:chgData name="Pandulová Leona" userId="d348a036-a004-4d8b-bc6c-bd98335588b0" providerId="ADAL" clId="{A8C92C3D-8617-4148-B606-82FC584F4C53}" dt="2026-02-02T17:50:56.972" v="3932" actId="1076"/>
        <pc:sldMkLst>
          <pc:docMk/>
          <pc:sldMk cId="1552353891" sldId="273"/>
        </pc:sldMkLst>
        <pc:spChg chg="mod">
          <ac:chgData name="Pandulová Leona" userId="d348a036-a004-4d8b-bc6c-bd98335588b0" providerId="ADAL" clId="{A8C92C3D-8617-4148-B606-82FC584F4C53}" dt="2026-02-02T17:50:52.723" v="3931" actId="1076"/>
          <ac:spMkLst>
            <pc:docMk/>
            <pc:sldMk cId="1552353891" sldId="273"/>
            <ac:spMk id="2" creationId="{7275DDAA-93EF-0A50-4C49-B90E97ECF47F}"/>
          </ac:spMkLst>
        </pc:spChg>
        <pc:spChg chg="mod">
          <ac:chgData name="Pandulová Leona" userId="d348a036-a004-4d8b-bc6c-bd98335588b0" providerId="ADAL" clId="{A8C92C3D-8617-4148-B606-82FC584F4C53}" dt="2026-02-02T17:50:56.972" v="3932" actId="1076"/>
          <ac:spMkLst>
            <pc:docMk/>
            <pc:sldMk cId="1552353891" sldId="273"/>
            <ac:spMk id="3" creationId="{4B88353E-90FC-0C42-4D4A-F966F971FE21}"/>
          </ac:spMkLst>
        </pc:spChg>
        <pc:spChg chg="add mod">
          <ac:chgData name="Pandulová Leona" userId="d348a036-a004-4d8b-bc6c-bd98335588b0" providerId="ADAL" clId="{A8C92C3D-8617-4148-B606-82FC584F4C53}" dt="2026-02-02T17:21:35.926" v="3857"/>
          <ac:spMkLst>
            <pc:docMk/>
            <pc:sldMk cId="1552353891" sldId="273"/>
            <ac:spMk id="4" creationId="{F6FE5B35-3AD8-F29C-E5B7-FC9FC949FE82}"/>
          </ac:spMkLst>
        </pc:spChg>
      </pc:sldChg>
      <pc:sldChg chg="modSp new mod">
        <pc:chgData name="Pandulová Leona" userId="d348a036-a004-4d8b-bc6c-bd98335588b0" providerId="ADAL" clId="{A8C92C3D-8617-4148-B606-82FC584F4C53}" dt="2026-02-03T08:33:14.989" v="5721" actId="13926"/>
        <pc:sldMkLst>
          <pc:docMk/>
          <pc:sldMk cId="3648354406" sldId="274"/>
        </pc:sldMkLst>
        <pc:spChg chg="mod">
          <ac:chgData name="Pandulová Leona" userId="d348a036-a004-4d8b-bc6c-bd98335588b0" providerId="ADAL" clId="{A8C92C3D-8617-4148-B606-82FC584F4C53}" dt="2026-02-03T08:33:14.989" v="5721" actId="13926"/>
          <ac:spMkLst>
            <pc:docMk/>
            <pc:sldMk cId="3648354406" sldId="274"/>
            <ac:spMk id="2" creationId="{A4BB5AEB-4C7A-84F7-2D55-F9F8044EC736}"/>
          </ac:spMkLst>
        </pc:spChg>
        <pc:spChg chg="mod">
          <ac:chgData name="Pandulová Leona" userId="d348a036-a004-4d8b-bc6c-bd98335588b0" providerId="ADAL" clId="{A8C92C3D-8617-4148-B606-82FC584F4C53}" dt="2026-02-03T08:33:07.452" v="5720" actId="20577"/>
          <ac:spMkLst>
            <pc:docMk/>
            <pc:sldMk cId="3648354406" sldId="274"/>
            <ac:spMk id="3" creationId="{E87E0712-237F-9008-14BA-B7A880AE5292}"/>
          </ac:spMkLst>
        </pc:spChg>
      </pc:sldChg>
      <pc:sldChg chg="modSp new mod">
        <pc:chgData name="Pandulová Leona" userId="d348a036-a004-4d8b-bc6c-bd98335588b0" providerId="ADAL" clId="{A8C92C3D-8617-4148-B606-82FC584F4C53}" dt="2026-02-02T18:14:21.087" v="4286" actId="20577"/>
        <pc:sldMkLst>
          <pc:docMk/>
          <pc:sldMk cId="1405943617" sldId="275"/>
        </pc:sldMkLst>
        <pc:spChg chg="mod">
          <ac:chgData name="Pandulová Leona" userId="d348a036-a004-4d8b-bc6c-bd98335588b0" providerId="ADAL" clId="{A8C92C3D-8617-4148-B606-82FC584F4C53}" dt="2026-02-02T17:23:55.608" v="3866" actId="20577"/>
          <ac:spMkLst>
            <pc:docMk/>
            <pc:sldMk cId="1405943617" sldId="275"/>
            <ac:spMk id="2" creationId="{67EC50A3-B9BC-3CC1-E2A6-809E88B4E70C}"/>
          </ac:spMkLst>
        </pc:spChg>
        <pc:spChg chg="mod">
          <ac:chgData name="Pandulová Leona" userId="d348a036-a004-4d8b-bc6c-bd98335588b0" providerId="ADAL" clId="{A8C92C3D-8617-4148-B606-82FC584F4C53}" dt="2026-02-02T18:14:21.087" v="4286" actId="20577"/>
          <ac:spMkLst>
            <pc:docMk/>
            <pc:sldMk cId="1405943617" sldId="275"/>
            <ac:spMk id="3" creationId="{052689E0-91C7-7D84-2216-E644F12FAD58}"/>
          </ac:spMkLst>
        </pc:spChg>
      </pc:sldChg>
      <pc:sldChg chg="addSp delSp modSp add mod">
        <pc:chgData name="Pandulová Leona" userId="d348a036-a004-4d8b-bc6c-bd98335588b0" providerId="ADAL" clId="{A8C92C3D-8617-4148-B606-82FC584F4C53}" dt="2026-02-02T17:59:10.011" v="4040"/>
        <pc:sldMkLst>
          <pc:docMk/>
          <pc:sldMk cId="356472662" sldId="276"/>
        </pc:sldMkLst>
        <pc:spChg chg="mod">
          <ac:chgData name="Pandulová Leona" userId="d348a036-a004-4d8b-bc6c-bd98335588b0" providerId="ADAL" clId="{A8C92C3D-8617-4148-B606-82FC584F4C53}" dt="2026-02-02T17:59:08.466" v="4039" actId="21"/>
          <ac:spMkLst>
            <pc:docMk/>
            <pc:sldMk cId="356472662" sldId="276"/>
            <ac:spMk id="4" creationId="{397EAE47-12E2-2733-17FB-56D60B6A5BC3}"/>
          </ac:spMkLst>
        </pc:spChg>
        <pc:spChg chg="add mod">
          <ac:chgData name="Pandulová Leona" userId="d348a036-a004-4d8b-bc6c-bd98335588b0" providerId="ADAL" clId="{A8C92C3D-8617-4148-B606-82FC584F4C53}" dt="2026-02-02T17:59:10.011" v="4040"/>
          <ac:spMkLst>
            <pc:docMk/>
            <pc:sldMk cId="356472662" sldId="276"/>
            <ac:spMk id="6" creationId="{19E7B368-9619-2860-C9EA-9EB01CAC910C}"/>
          </ac:spMkLst>
        </pc:spChg>
      </pc:sldChg>
      <pc:sldChg chg="addSp delSp modSp new mod">
        <pc:chgData name="Pandulová Leona" userId="d348a036-a004-4d8b-bc6c-bd98335588b0" providerId="ADAL" clId="{A8C92C3D-8617-4148-B606-82FC584F4C53}" dt="2026-02-03T09:08:51.333" v="6239" actId="20577"/>
        <pc:sldMkLst>
          <pc:docMk/>
          <pc:sldMk cId="2471700856" sldId="277"/>
        </pc:sldMkLst>
        <pc:spChg chg="mod">
          <ac:chgData name="Pandulová Leona" userId="d348a036-a004-4d8b-bc6c-bd98335588b0" providerId="ADAL" clId="{A8C92C3D-8617-4148-B606-82FC584F4C53}" dt="2026-02-03T07:11:03.078" v="4461" actId="20577"/>
          <ac:spMkLst>
            <pc:docMk/>
            <pc:sldMk cId="2471700856" sldId="277"/>
            <ac:spMk id="2" creationId="{0F615B77-7E46-1FA3-E3C4-C7E7685B482E}"/>
          </ac:spMkLst>
        </pc:spChg>
        <pc:spChg chg="mod">
          <ac:chgData name="Pandulová Leona" userId="d348a036-a004-4d8b-bc6c-bd98335588b0" providerId="ADAL" clId="{A8C92C3D-8617-4148-B606-82FC584F4C53}" dt="2026-02-03T09:08:03.669" v="6185" actId="27636"/>
          <ac:spMkLst>
            <pc:docMk/>
            <pc:sldMk cId="2471700856" sldId="277"/>
            <ac:spMk id="3" creationId="{7C9EB273-2820-ACF9-DF1C-A00ED7AAF98E}"/>
          </ac:spMkLst>
        </pc:spChg>
        <pc:spChg chg="add mod">
          <ac:chgData name="Pandulová Leona" userId="d348a036-a004-4d8b-bc6c-bd98335588b0" providerId="ADAL" clId="{A8C92C3D-8617-4148-B606-82FC584F4C53}" dt="2026-02-03T09:08:51.333" v="6239" actId="20577"/>
          <ac:spMkLst>
            <pc:docMk/>
            <pc:sldMk cId="2471700856" sldId="277"/>
            <ac:spMk id="7" creationId="{202A50A6-8246-A2DD-4D1C-17F1AE8BBB05}"/>
          </ac:spMkLst>
        </pc:spChg>
      </pc:sldChg>
      <pc:sldChg chg="modSp new mod">
        <pc:chgData name="Pandulová Leona" userId="d348a036-a004-4d8b-bc6c-bd98335588b0" providerId="ADAL" clId="{A8C92C3D-8617-4148-B606-82FC584F4C53}" dt="2026-02-03T07:22:58.554" v="5181" actId="20577"/>
        <pc:sldMkLst>
          <pc:docMk/>
          <pc:sldMk cId="2811709030" sldId="278"/>
        </pc:sldMkLst>
        <pc:spChg chg="mod">
          <ac:chgData name="Pandulová Leona" userId="d348a036-a004-4d8b-bc6c-bd98335588b0" providerId="ADAL" clId="{A8C92C3D-8617-4148-B606-82FC584F4C53}" dt="2026-02-03T07:18:19.656" v="4808" actId="20577"/>
          <ac:spMkLst>
            <pc:docMk/>
            <pc:sldMk cId="2811709030" sldId="278"/>
            <ac:spMk id="2" creationId="{43F78067-E19F-B155-2C93-147824A144C3}"/>
          </ac:spMkLst>
        </pc:spChg>
        <pc:spChg chg="mod">
          <ac:chgData name="Pandulová Leona" userId="d348a036-a004-4d8b-bc6c-bd98335588b0" providerId="ADAL" clId="{A8C92C3D-8617-4148-B606-82FC584F4C53}" dt="2026-02-03T07:22:58.554" v="5181" actId="20577"/>
          <ac:spMkLst>
            <pc:docMk/>
            <pc:sldMk cId="2811709030" sldId="278"/>
            <ac:spMk id="3" creationId="{6C5EBC49-78CB-33DF-218B-6B53ECF141EC}"/>
          </ac:spMkLst>
        </pc:spChg>
      </pc:sldChg>
      <pc:sldChg chg="modSp new del mod">
        <pc:chgData name="Pandulová Leona" userId="d348a036-a004-4d8b-bc6c-bd98335588b0" providerId="ADAL" clId="{A8C92C3D-8617-4148-B606-82FC584F4C53}" dt="2026-02-03T09:02:28.636" v="6082" actId="2696"/>
        <pc:sldMkLst>
          <pc:docMk/>
          <pc:sldMk cId="1882933013" sldId="279"/>
        </pc:sldMkLst>
      </pc:sldChg>
      <pc:sldChg chg="modSp add mod setBg">
        <pc:chgData name="Pandulová Leona" userId="d348a036-a004-4d8b-bc6c-bd98335588b0" providerId="ADAL" clId="{A8C92C3D-8617-4148-B606-82FC584F4C53}" dt="2026-02-03T07:44:22.516" v="5341" actId="207"/>
        <pc:sldMkLst>
          <pc:docMk/>
          <pc:sldMk cId="830621585" sldId="280"/>
        </pc:sldMkLst>
        <pc:spChg chg="mod">
          <ac:chgData name="Pandulová Leona" userId="d348a036-a004-4d8b-bc6c-bd98335588b0" providerId="ADAL" clId="{A8C92C3D-8617-4148-B606-82FC584F4C53}" dt="2026-02-03T07:43:45.752" v="5339" actId="20577"/>
          <ac:spMkLst>
            <pc:docMk/>
            <pc:sldMk cId="830621585" sldId="280"/>
            <ac:spMk id="5" creationId="{BA273097-6B71-1AA1-0615-70A91C61A87F}"/>
          </ac:spMkLst>
        </pc:spChg>
        <pc:spChg chg="mod">
          <ac:chgData name="Pandulová Leona" userId="d348a036-a004-4d8b-bc6c-bd98335588b0" providerId="ADAL" clId="{A8C92C3D-8617-4148-B606-82FC584F4C53}" dt="2026-02-03T07:44:22.516" v="5341" actId="207"/>
          <ac:spMkLst>
            <pc:docMk/>
            <pc:sldMk cId="830621585" sldId="280"/>
            <ac:spMk id="6" creationId="{913D5782-796F-F3A0-5FC4-E2EB98FDABC4}"/>
          </ac:spMkLst>
        </pc:spChg>
      </pc:sldChg>
    </pc:docChg>
  </pc:docChgLst>
  <pc:docChgLst>
    <pc:chgData name="Pandulová Leona" userId="S::lepa3922@upce.cz::d348a036-a004-4d8b-bc6c-bd98335588b0" providerId="AD" clId="Web-{01521159-3BF1-EF5D-1484-9666D43904C9}"/>
    <pc:docChg chg="mod modSld">
      <pc:chgData name="Pandulová Leona" userId="S::lepa3922@upce.cz::d348a036-a004-4d8b-bc6c-bd98335588b0" providerId="AD" clId="Web-{01521159-3BF1-EF5D-1484-9666D43904C9}" dt="2026-02-03T10:55:30.334" v="152" actId="20577"/>
      <pc:docMkLst>
        <pc:docMk/>
      </pc:docMkLst>
      <pc:sldChg chg="modSp">
        <pc:chgData name="Pandulová Leona" userId="S::lepa3922@upce.cz::d348a036-a004-4d8b-bc6c-bd98335588b0" providerId="AD" clId="Web-{01521159-3BF1-EF5D-1484-9666D43904C9}" dt="2026-02-03T09:57:06.712" v="3" actId="20577"/>
        <pc:sldMkLst>
          <pc:docMk/>
          <pc:sldMk cId="514159851" sldId="264"/>
        </pc:sldMkLst>
        <pc:spChg chg="mod">
          <ac:chgData name="Pandulová Leona" userId="S::lepa3922@upce.cz::d348a036-a004-4d8b-bc6c-bd98335588b0" providerId="AD" clId="Web-{01521159-3BF1-EF5D-1484-9666D43904C9}" dt="2026-02-03T09:57:06.712" v="3" actId="20577"/>
          <ac:spMkLst>
            <pc:docMk/>
            <pc:sldMk cId="514159851" sldId="264"/>
            <ac:spMk id="3" creationId="{7BC2E00D-1624-69A7-5A1D-05C3780B0EAB}"/>
          </ac:spMkLst>
        </pc:spChg>
      </pc:sldChg>
      <pc:sldChg chg="modSp">
        <pc:chgData name="Pandulová Leona" userId="S::lepa3922@upce.cz::d348a036-a004-4d8b-bc6c-bd98335588b0" providerId="AD" clId="Web-{01521159-3BF1-EF5D-1484-9666D43904C9}" dt="2026-02-03T10:55:30.334" v="152" actId="20577"/>
        <pc:sldMkLst>
          <pc:docMk/>
          <pc:sldMk cId="2462873444" sldId="267"/>
        </pc:sldMkLst>
        <pc:spChg chg="mod">
          <ac:chgData name="Pandulová Leona" userId="S::lepa3922@upce.cz::d348a036-a004-4d8b-bc6c-bd98335588b0" providerId="AD" clId="Web-{01521159-3BF1-EF5D-1484-9666D43904C9}" dt="2026-02-03T09:59:47.278" v="4" actId="20577"/>
          <ac:spMkLst>
            <pc:docMk/>
            <pc:sldMk cId="2462873444" sldId="267"/>
            <ac:spMk id="2" creationId="{20E3EA14-DDEB-C5D9-17CB-8BC1A2E1C958}"/>
          </ac:spMkLst>
        </pc:spChg>
        <pc:spChg chg="mod">
          <ac:chgData name="Pandulová Leona" userId="S::lepa3922@upce.cz::d348a036-a004-4d8b-bc6c-bd98335588b0" providerId="AD" clId="Web-{01521159-3BF1-EF5D-1484-9666D43904C9}" dt="2026-02-03T10:55:30.334" v="152" actId="20577"/>
          <ac:spMkLst>
            <pc:docMk/>
            <pc:sldMk cId="2462873444" sldId="267"/>
            <ac:spMk id="3" creationId="{CB68020F-22F6-7533-1674-82BDDA832FAA}"/>
          </ac:spMkLst>
        </pc:spChg>
      </pc:sldChg>
      <pc:sldChg chg="modSp">
        <pc:chgData name="Pandulová Leona" userId="S::lepa3922@upce.cz::d348a036-a004-4d8b-bc6c-bd98335588b0" providerId="AD" clId="Web-{01521159-3BF1-EF5D-1484-9666D43904C9}" dt="2026-02-03T10:24:22.844" v="123" actId="20577"/>
        <pc:sldMkLst>
          <pc:docMk/>
          <pc:sldMk cId="952420195" sldId="268"/>
        </pc:sldMkLst>
        <pc:spChg chg="mod">
          <ac:chgData name="Pandulová Leona" userId="S::lepa3922@upce.cz::d348a036-a004-4d8b-bc6c-bd98335588b0" providerId="AD" clId="Web-{01521159-3BF1-EF5D-1484-9666D43904C9}" dt="2026-02-03T10:24:22.844" v="123" actId="20577"/>
          <ac:spMkLst>
            <pc:docMk/>
            <pc:sldMk cId="952420195" sldId="268"/>
            <ac:spMk id="3" creationId="{091606B7-F77E-4AC4-C9CA-83CB0F97C674}"/>
          </ac:spMkLst>
        </pc:spChg>
      </pc:sldChg>
      <pc:sldChg chg="modSp modCm">
        <pc:chgData name="Pandulová Leona" userId="S::lepa3922@upce.cz::d348a036-a004-4d8b-bc6c-bd98335588b0" providerId="AD" clId="Web-{01521159-3BF1-EF5D-1484-9666D43904C9}" dt="2026-02-03T10:28:58.020" v="127" actId="20577"/>
        <pc:sldMkLst>
          <pc:docMk/>
          <pc:sldMk cId="657908385" sldId="271"/>
        </pc:sldMkLst>
        <pc:spChg chg="mod">
          <ac:chgData name="Pandulová Leona" userId="S::lepa3922@upce.cz::d348a036-a004-4d8b-bc6c-bd98335588b0" providerId="AD" clId="Web-{01521159-3BF1-EF5D-1484-9666D43904C9}" dt="2026-02-03T10:28:58.020" v="127" actId="20577"/>
          <ac:spMkLst>
            <pc:docMk/>
            <pc:sldMk cId="657908385" sldId="271"/>
            <ac:spMk id="3" creationId="{2B0B85C9-4F8C-2E5C-4762-607FEC0323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ndulová Leona" userId="S::lepa3922@upce.cz::d348a036-a004-4d8b-bc6c-bd98335588b0" providerId="AD" clId="Web-{01521159-3BF1-EF5D-1484-9666D43904C9}" dt="2026-02-03T10:28:51.333" v="126" actId="20577"/>
              <pc2:cmMkLst xmlns:pc2="http://schemas.microsoft.com/office/powerpoint/2019/9/main/command">
                <pc:docMk/>
                <pc:sldMk cId="657908385" sldId="271"/>
                <pc2:cmMk id="{9F71E4E5-5EDF-45B3-BEE5-A3F17FFC4D6A}"/>
              </pc2:cmMkLst>
            </pc226:cmChg>
          </p:ext>
        </pc:extLst>
      </pc:sldChg>
      <pc:sldChg chg="modSp">
        <pc:chgData name="Pandulová Leona" userId="S::lepa3922@upce.cz::d348a036-a004-4d8b-bc6c-bd98335588b0" providerId="AD" clId="Web-{01521159-3BF1-EF5D-1484-9666D43904C9}" dt="2026-02-03T10:30:13.977" v="131" actId="20577"/>
        <pc:sldMkLst>
          <pc:docMk/>
          <pc:sldMk cId="1424296199" sldId="272"/>
        </pc:sldMkLst>
        <pc:spChg chg="mod">
          <ac:chgData name="Pandulová Leona" userId="S::lepa3922@upce.cz::d348a036-a004-4d8b-bc6c-bd98335588b0" providerId="AD" clId="Web-{01521159-3BF1-EF5D-1484-9666D43904C9}" dt="2026-02-03T10:04:58.440" v="96" actId="20577"/>
          <ac:spMkLst>
            <pc:docMk/>
            <pc:sldMk cId="1424296199" sldId="272"/>
            <ac:spMk id="2" creationId="{548CF2C9-F627-128D-FE9D-7B88CD428302}"/>
          </ac:spMkLst>
        </pc:spChg>
        <pc:spChg chg="mod">
          <ac:chgData name="Pandulová Leona" userId="S::lepa3922@upce.cz::d348a036-a004-4d8b-bc6c-bd98335588b0" providerId="AD" clId="Web-{01521159-3BF1-EF5D-1484-9666D43904C9}" dt="2026-02-03T10:30:13.977" v="131" actId="20577"/>
          <ac:spMkLst>
            <pc:docMk/>
            <pc:sldMk cId="1424296199" sldId="272"/>
            <ac:spMk id="3" creationId="{BE3D12A7-7CA2-B25F-934F-B03B8D14E640}"/>
          </ac:spMkLst>
        </pc:spChg>
      </pc:sldChg>
      <pc:sldChg chg="modSp">
        <pc:chgData name="Pandulová Leona" userId="S::lepa3922@upce.cz::d348a036-a004-4d8b-bc6c-bd98335588b0" providerId="AD" clId="Web-{01521159-3BF1-EF5D-1484-9666D43904C9}" dt="2026-02-03T10:23:30.134" v="111" actId="20577"/>
        <pc:sldMkLst>
          <pc:docMk/>
          <pc:sldMk cId="3648354406" sldId="274"/>
        </pc:sldMkLst>
        <pc:spChg chg="mod">
          <ac:chgData name="Pandulová Leona" userId="S::lepa3922@upce.cz::d348a036-a004-4d8b-bc6c-bd98335588b0" providerId="AD" clId="Web-{01521159-3BF1-EF5D-1484-9666D43904C9}" dt="2026-02-03T09:56:32.272" v="2" actId="20577"/>
          <ac:spMkLst>
            <pc:docMk/>
            <pc:sldMk cId="3648354406" sldId="274"/>
            <ac:spMk id="2" creationId="{A4BB5AEB-4C7A-84F7-2D55-F9F8044EC736}"/>
          </ac:spMkLst>
        </pc:spChg>
        <pc:spChg chg="mod">
          <ac:chgData name="Pandulová Leona" userId="S::lepa3922@upce.cz::d348a036-a004-4d8b-bc6c-bd98335588b0" providerId="AD" clId="Web-{01521159-3BF1-EF5D-1484-9666D43904C9}" dt="2026-02-03T10:23:30.134" v="111" actId="20577"/>
          <ac:spMkLst>
            <pc:docMk/>
            <pc:sldMk cId="3648354406" sldId="274"/>
            <ac:spMk id="3" creationId="{E87E0712-237F-9008-14BA-B7A880AE5292}"/>
          </ac:spMkLst>
        </pc:spChg>
      </pc:sldChg>
      <pc:sldChg chg="modSp">
        <pc:chgData name="Pandulová Leona" userId="S::lepa3922@upce.cz::d348a036-a004-4d8b-bc6c-bd98335588b0" providerId="AD" clId="Web-{01521159-3BF1-EF5D-1484-9666D43904C9}" dt="2026-02-03T10:32:15.325" v="146" actId="20577"/>
        <pc:sldMkLst>
          <pc:docMk/>
          <pc:sldMk cId="1405943617" sldId="275"/>
        </pc:sldMkLst>
        <pc:spChg chg="mod">
          <ac:chgData name="Pandulová Leona" userId="S::lepa3922@upce.cz::d348a036-a004-4d8b-bc6c-bd98335588b0" providerId="AD" clId="Web-{01521159-3BF1-EF5D-1484-9666D43904C9}" dt="2026-02-03T10:32:15.325" v="146" actId="20577"/>
          <ac:spMkLst>
            <pc:docMk/>
            <pc:sldMk cId="1405943617" sldId="275"/>
            <ac:spMk id="3" creationId="{052689E0-91C7-7D84-2216-E644F12FAD58}"/>
          </ac:spMkLst>
        </pc:spChg>
      </pc:sldChg>
      <pc:sldChg chg="modSp">
        <pc:chgData name="Pandulová Leona" userId="S::lepa3922@upce.cz::d348a036-a004-4d8b-bc6c-bd98335588b0" providerId="AD" clId="Web-{01521159-3BF1-EF5D-1484-9666D43904C9}" dt="2026-02-03T10:19:41.298" v="109" actId="20577"/>
        <pc:sldMkLst>
          <pc:docMk/>
          <pc:sldMk cId="2471700856" sldId="277"/>
        </pc:sldMkLst>
        <pc:spChg chg="mod">
          <ac:chgData name="Pandulová Leona" userId="S::lepa3922@upce.cz::d348a036-a004-4d8b-bc6c-bd98335588b0" providerId="AD" clId="Web-{01521159-3BF1-EF5D-1484-9666D43904C9}" dt="2026-02-03T10:18:33.781" v="107" actId="20577"/>
          <ac:spMkLst>
            <pc:docMk/>
            <pc:sldMk cId="2471700856" sldId="277"/>
            <ac:spMk id="3" creationId="{7C9EB273-2820-ACF9-DF1C-A00ED7AAF98E}"/>
          </ac:spMkLst>
        </pc:spChg>
        <pc:spChg chg="mod">
          <ac:chgData name="Pandulová Leona" userId="S::lepa3922@upce.cz::d348a036-a004-4d8b-bc6c-bd98335588b0" providerId="AD" clId="Web-{01521159-3BF1-EF5D-1484-9666D43904C9}" dt="2026-02-03T10:19:41.298" v="109" actId="20577"/>
          <ac:spMkLst>
            <pc:docMk/>
            <pc:sldMk cId="2471700856" sldId="277"/>
            <ac:spMk id="7" creationId="{202A50A6-8246-A2DD-4D1C-17F1AE8BBB05}"/>
          </ac:spMkLst>
        </pc:spChg>
      </pc:sldChg>
    </pc:docChg>
  </pc:docChgLst>
  <pc:docChgLst>
    <pc:chgData name="Genserová Jitka" userId="S::jige3002@upce.cz::f61f3feb-4487-4fff-ad0e-33d54608a2ce" providerId="AD" clId="Web-{2F9B0375-8FEE-CCD5-C534-0A62DE39B4EC}"/>
    <pc:docChg chg="addSld modSld">
      <pc:chgData name="Genserová Jitka" userId="S::jige3002@upce.cz::f61f3feb-4487-4fff-ad0e-33d54608a2ce" providerId="AD" clId="Web-{2F9B0375-8FEE-CCD5-C534-0A62DE39B4EC}" dt="2026-02-03T13:52:49.359" v="552" actId="20577"/>
      <pc:docMkLst>
        <pc:docMk/>
      </pc:docMkLst>
      <pc:sldChg chg="modSp">
        <pc:chgData name="Genserová Jitka" userId="S::jige3002@upce.cz::f61f3feb-4487-4fff-ad0e-33d54608a2ce" providerId="AD" clId="Web-{2F9B0375-8FEE-CCD5-C534-0A62DE39B4EC}" dt="2026-02-03T12:57:20.895" v="201" actId="20577"/>
        <pc:sldMkLst>
          <pc:docMk/>
          <pc:sldMk cId="249015530" sldId="256"/>
        </pc:sldMkLst>
        <pc:spChg chg="mod">
          <ac:chgData name="Genserová Jitka" userId="S::jige3002@upce.cz::f61f3feb-4487-4fff-ad0e-33d54608a2ce" providerId="AD" clId="Web-{2F9B0375-8FEE-CCD5-C534-0A62DE39B4EC}" dt="2026-02-03T12:57:20.895" v="201" actId="20577"/>
          <ac:spMkLst>
            <pc:docMk/>
            <pc:sldMk cId="249015530" sldId="256"/>
            <ac:spMk id="4" creationId="{D901B9E1-DF48-4720-0698-0817B1DA83FA}"/>
          </ac:spMkLst>
        </pc:spChg>
      </pc:sldChg>
      <pc:sldChg chg="addSp delSp modSp">
        <pc:chgData name="Genserová Jitka" userId="S::jige3002@upce.cz::f61f3feb-4487-4fff-ad0e-33d54608a2ce" providerId="AD" clId="Web-{2F9B0375-8FEE-CCD5-C534-0A62DE39B4EC}" dt="2026-02-03T13:09:10.928" v="340" actId="20577"/>
        <pc:sldMkLst>
          <pc:docMk/>
          <pc:sldMk cId="1715846566" sldId="258"/>
        </pc:sldMkLst>
        <pc:spChg chg="mod">
          <ac:chgData name="Genserová Jitka" userId="S::jige3002@upce.cz::f61f3feb-4487-4fff-ad0e-33d54608a2ce" providerId="AD" clId="Web-{2F9B0375-8FEE-CCD5-C534-0A62DE39B4EC}" dt="2026-02-03T12:56:17.392" v="194" actId="20577"/>
          <ac:spMkLst>
            <pc:docMk/>
            <pc:sldMk cId="1715846566" sldId="258"/>
            <ac:spMk id="5" creationId="{69221EA7-AC2F-E7FE-8989-1C553601824E}"/>
          </ac:spMkLst>
        </pc:spChg>
        <pc:spChg chg="mod">
          <ac:chgData name="Genserová Jitka" userId="S::jige3002@upce.cz::f61f3feb-4487-4fff-ad0e-33d54608a2ce" providerId="AD" clId="Web-{2F9B0375-8FEE-CCD5-C534-0A62DE39B4EC}" dt="2026-02-03T13:09:10.928" v="340" actId="20577"/>
          <ac:spMkLst>
            <pc:docMk/>
            <pc:sldMk cId="1715846566" sldId="258"/>
            <ac:spMk id="6" creationId="{5C8723CF-4E4D-1BEE-27B3-2AD63F8B18CB}"/>
          </ac:spMkLst>
        </pc:spChg>
        <pc:picChg chg="add mod">
          <ac:chgData name="Genserová Jitka" userId="S::jige3002@upce.cz::f61f3feb-4487-4fff-ad0e-33d54608a2ce" providerId="AD" clId="Web-{2F9B0375-8FEE-CCD5-C534-0A62DE39B4EC}" dt="2026-02-03T12:57:59.757" v="205" actId="14100"/>
          <ac:picMkLst>
            <pc:docMk/>
            <pc:sldMk cId="1715846566" sldId="258"/>
            <ac:picMk id="7" creationId="{B8A99C05-C94C-85AF-925F-1E0CA21EC63F}"/>
          </ac:picMkLst>
        </pc:picChg>
      </pc:sldChg>
      <pc:sldChg chg="modSp">
        <pc:chgData name="Genserová Jitka" userId="S::jige3002@upce.cz::f61f3feb-4487-4fff-ad0e-33d54608a2ce" providerId="AD" clId="Web-{2F9B0375-8FEE-CCD5-C534-0A62DE39B4EC}" dt="2026-02-03T13:09:43.491" v="349" actId="20577"/>
        <pc:sldMkLst>
          <pc:docMk/>
          <pc:sldMk cId="152211829" sldId="260"/>
        </pc:sldMkLst>
        <pc:spChg chg="mod">
          <ac:chgData name="Genserová Jitka" userId="S::jige3002@upce.cz::f61f3feb-4487-4fff-ad0e-33d54608a2ce" providerId="AD" clId="Web-{2F9B0375-8FEE-CCD5-C534-0A62DE39B4EC}" dt="2026-02-03T13:09:43.491" v="349" actId="20577"/>
          <ac:spMkLst>
            <pc:docMk/>
            <pc:sldMk cId="152211829" sldId="260"/>
            <ac:spMk id="3" creationId="{3FEC9980-4182-749F-EFCA-76543B906814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10:08.429" v="357" actId="20577"/>
        <pc:sldMkLst>
          <pc:docMk/>
          <pc:sldMk cId="2764564502" sldId="262"/>
        </pc:sldMkLst>
        <pc:spChg chg="mod">
          <ac:chgData name="Genserová Jitka" userId="S::jige3002@upce.cz::f61f3feb-4487-4fff-ad0e-33d54608a2ce" providerId="AD" clId="Web-{2F9B0375-8FEE-CCD5-C534-0A62DE39B4EC}" dt="2026-02-03T13:10:08.429" v="357" actId="20577"/>
          <ac:spMkLst>
            <pc:docMk/>
            <pc:sldMk cId="2764564502" sldId="262"/>
            <ac:spMk id="3" creationId="{648B7899-9B03-0014-F641-6EDAD81ED808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5:50.044" v="451" actId="20577"/>
        <pc:sldMkLst>
          <pc:docMk/>
          <pc:sldMk cId="514159851" sldId="264"/>
        </pc:sldMkLst>
        <pc:spChg chg="mod">
          <ac:chgData name="Genserová Jitka" userId="S::jige3002@upce.cz::f61f3feb-4487-4fff-ad0e-33d54608a2ce" providerId="AD" clId="Web-{2F9B0375-8FEE-CCD5-C534-0A62DE39B4EC}" dt="2026-02-03T13:45:50.044" v="451" actId="20577"/>
          <ac:spMkLst>
            <pc:docMk/>
            <pc:sldMk cId="514159851" sldId="264"/>
            <ac:spMk id="3" creationId="{7BC2E00D-1624-69A7-5A1D-05C3780B0EAB}"/>
          </ac:spMkLst>
        </pc:spChg>
      </pc:sldChg>
      <pc:sldChg chg="modSp modCm">
        <pc:chgData name="Genserová Jitka" userId="S::jige3002@upce.cz::f61f3feb-4487-4fff-ad0e-33d54608a2ce" providerId="AD" clId="Web-{2F9B0375-8FEE-CCD5-C534-0A62DE39B4EC}" dt="2026-02-03T13:46:11.341" v="453" actId="20577"/>
        <pc:sldMkLst>
          <pc:docMk/>
          <pc:sldMk cId="296510679" sldId="265"/>
        </pc:sldMkLst>
        <pc:spChg chg="mod">
          <ac:chgData name="Genserová Jitka" userId="S::jige3002@upce.cz::f61f3feb-4487-4fff-ad0e-33d54608a2ce" providerId="AD" clId="Web-{2F9B0375-8FEE-CCD5-C534-0A62DE39B4EC}" dt="2026-02-03T13:46:11.341" v="453" actId="20577"/>
          <ac:spMkLst>
            <pc:docMk/>
            <pc:sldMk cId="296510679" sldId="265"/>
            <ac:spMk id="3" creationId="{9411FED6-4B2E-36AE-AEE7-749217E80D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enserová Jitka" userId="S::jige3002@upce.cz::f61f3feb-4487-4fff-ad0e-33d54608a2ce" providerId="AD" clId="Web-{2F9B0375-8FEE-CCD5-C534-0A62DE39B4EC}" dt="2026-02-03T13:13:07.129" v="377" actId="20577"/>
              <pc2:cmMkLst xmlns:pc2="http://schemas.microsoft.com/office/powerpoint/2019/9/main/command">
                <pc:docMk/>
                <pc:sldMk cId="296510679" sldId="265"/>
                <pc2:cmMk id="{2E280989-910F-4978-9DC5-3FEBD7F86301}"/>
              </pc2:cmMkLst>
            </pc226:cmChg>
          </p:ext>
        </pc:extLst>
      </pc:sldChg>
      <pc:sldChg chg="modSp">
        <pc:chgData name="Genserová Jitka" userId="S::jige3002@upce.cz::f61f3feb-4487-4fff-ad0e-33d54608a2ce" providerId="AD" clId="Web-{2F9B0375-8FEE-CCD5-C534-0A62DE39B4EC}" dt="2026-02-03T13:13:39.787" v="382" actId="20577"/>
        <pc:sldMkLst>
          <pc:docMk/>
          <pc:sldMk cId="3737656437" sldId="266"/>
        </pc:sldMkLst>
        <pc:spChg chg="mod">
          <ac:chgData name="Genserová Jitka" userId="S::jige3002@upce.cz::f61f3feb-4487-4fff-ad0e-33d54608a2ce" providerId="AD" clId="Web-{2F9B0375-8FEE-CCD5-C534-0A62DE39B4EC}" dt="2026-02-03T13:13:39.787" v="382" actId="20577"/>
          <ac:spMkLst>
            <pc:docMk/>
            <pc:sldMk cId="3737656437" sldId="266"/>
            <ac:spMk id="2" creationId="{A1D43C12-BC3B-5CEA-ED59-6A97E5557DFC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6:42.310" v="457" actId="20577"/>
        <pc:sldMkLst>
          <pc:docMk/>
          <pc:sldMk cId="2462873444" sldId="267"/>
        </pc:sldMkLst>
        <pc:spChg chg="mod">
          <ac:chgData name="Genserová Jitka" userId="S::jige3002@upce.cz::f61f3feb-4487-4fff-ad0e-33d54608a2ce" providerId="AD" clId="Web-{2F9B0375-8FEE-CCD5-C534-0A62DE39B4EC}" dt="2026-02-03T13:46:35.982" v="456" actId="20577"/>
          <ac:spMkLst>
            <pc:docMk/>
            <pc:sldMk cId="2462873444" sldId="267"/>
            <ac:spMk id="2" creationId="{20E3EA14-DDEB-C5D9-17CB-8BC1A2E1C958}"/>
          </ac:spMkLst>
        </pc:spChg>
        <pc:spChg chg="mod">
          <ac:chgData name="Genserová Jitka" userId="S::jige3002@upce.cz::f61f3feb-4487-4fff-ad0e-33d54608a2ce" providerId="AD" clId="Web-{2F9B0375-8FEE-CCD5-C534-0A62DE39B4EC}" dt="2026-02-03T13:46:42.310" v="457" actId="20577"/>
          <ac:spMkLst>
            <pc:docMk/>
            <pc:sldMk cId="2462873444" sldId="267"/>
            <ac:spMk id="3" creationId="{CB68020F-22F6-7533-1674-82BDDA832FAA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7:07.982" v="459" actId="20577"/>
        <pc:sldMkLst>
          <pc:docMk/>
          <pc:sldMk cId="952420195" sldId="268"/>
        </pc:sldMkLst>
        <pc:spChg chg="mod">
          <ac:chgData name="Genserová Jitka" userId="S::jige3002@upce.cz::f61f3feb-4487-4fff-ad0e-33d54608a2ce" providerId="AD" clId="Web-{2F9B0375-8FEE-CCD5-C534-0A62DE39B4EC}" dt="2026-02-03T13:15:22.199" v="385" actId="20577"/>
          <ac:spMkLst>
            <pc:docMk/>
            <pc:sldMk cId="952420195" sldId="268"/>
            <ac:spMk id="2" creationId="{EAA76389-7273-6AA2-7F3D-CA2BCA315C4D}"/>
          </ac:spMkLst>
        </pc:spChg>
        <pc:spChg chg="mod">
          <ac:chgData name="Genserová Jitka" userId="S::jige3002@upce.cz::f61f3feb-4487-4fff-ad0e-33d54608a2ce" providerId="AD" clId="Web-{2F9B0375-8FEE-CCD5-C534-0A62DE39B4EC}" dt="2026-02-03T13:47:07.982" v="459" actId="20577"/>
          <ac:spMkLst>
            <pc:docMk/>
            <pc:sldMk cId="952420195" sldId="268"/>
            <ac:spMk id="3" creationId="{091606B7-F77E-4AC4-C9CA-83CB0F97C674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9:37.482" v="509" actId="20577"/>
        <pc:sldMkLst>
          <pc:docMk/>
          <pc:sldMk cId="3518317916" sldId="269"/>
        </pc:sldMkLst>
        <pc:spChg chg="mod">
          <ac:chgData name="Genserová Jitka" userId="S::jige3002@upce.cz::f61f3feb-4487-4fff-ad0e-33d54608a2ce" providerId="AD" clId="Web-{2F9B0375-8FEE-CCD5-C534-0A62DE39B4EC}" dt="2026-02-03T13:49:37.482" v="509" actId="20577"/>
          <ac:spMkLst>
            <pc:docMk/>
            <pc:sldMk cId="3518317916" sldId="269"/>
            <ac:spMk id="3" creationId="{FA84CAD4-75DD-2907-9DFC-1ECA53851056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0:33.545" v="535" actId="20577"/>
        <pc:sldMkLst>
          <pc:docMk/>
          <pc:sldMk cId="4041763617" sldId="270"/>
        </pc:sldMkLst>
        <pc:spChg chg="mod">
          <ac:chgData name="Genserová Jitka" userId="S::jige3002@upce.cz::f61f3feb-4487-4fff-ad0e-33d54608a2ce" providerId="AD" clId="Web-{2F9B0375-8FEE-CCD5-C534-0A62DE39B4EC}" dt="2026-02-03T13:50:33.545" v="535" actId="20577"/>
          <ac:spMkLst>
            <pc:docMk/>
            <pc:sldMk cId="4041763617" sldId="270"/>
            <ac:spMk id="3" creationId="{6FB2B011-25C3-4CF6-6A89-DD8383E78BDA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0:46.092" v="536" actId="20577"/>
        <pc:sldMkLst>
          <pc:docMk/>
          <pc:sldMk cId="657908385" sldId="271"/>
        </pc:sldMkLst>
        <pc:spChg chg="mod">
          <ac:chgData name="Genserová Jitka" userId="S::jige3002@upce.cz::f61f3feb-4487-4fff-ad0e-33d54608a2ce" providerId="AD" clId="Web-{2F9B0375-8FEE-CCD5-C534-0A62DE39B4EC}" dt="2026-02-03T13:50:46.092" v="536" actId="20577"/>
          <ac:spMkLst>
            <pc:docMk/>
            <pc:sldMk cId="657908385" sldId="271"/>
            <ac:spMk id="3" creationId="{2B0B85C9-4F8C-2E5C-4762-607FEC032348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1:40.108" v="538" actId="20577"/>
        <pc:sldMkLst>
          <pc:docMk/>
          <pc:sldMk cId="1424296199" sldId="272"/>
        </pc:sldMkLst>
        <pc:spChg chg="mod">
          <ac:chgData name="Genserová Jitka" userId="S::jige3002@upce.cz::f61f3feb-4487-4fff-ad0e-33d54608a2ce" providerId="AD" clId="Web-{2F9B0375-8FEE-CCD5-C534-0A62DE39B4EC}" dt="2026-02-03T13:51:40.108" v="538" actId="20577"/>
          <ac:spMkLst>
            <pc:docMk/>
            <pc:sldMk cId="1424296199" sldId="272"/>
            <ac:spMk id="3" creationId="{BE3D12A7-7CA2-B25F-934F-B03B8D14E640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1:51.436" v="541" actId="20577"/>
        <pc:sldMkLst>
          <pc:docMk/>
          <pc:sldMk cId="1552353891" sldId="273"/>
        </pc:sldMkLst>
        <pc:spChg chg="mod">
          <ac:chgData name="Genserová Jitka" userId="S::jige3002@upce.cz::f61f3feb-4487-4fff-ad0e-33d54608a2ce" providerId="AD" clId="Web-{2F9B0375-8FEE-CCD5-C534-0A62DE39B4EC}" dt="2026-02-03T13:51:51.436" v="541" actId="20577"/>
          <ac:spMkLst>
            <pc:docMk/>
            <pc:sldMk cId="1552353891" sldId="273"/>
            <ac:spMk id="3" creationId="{4B88353E-90FC-0C42-4D4A-F966F971FE21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5:37.154" v="450" actId="20577"/>
        <pc:sldMkLst>
          <pc:docMk/>
          <pc:sldMk cId="3648354406" sldId="274"/>
        </pc:sldMkLst>
        <pc:spChg chg="mod">
          <ac:chgData name="Genserová Jitka" userId="S::jige3002@upce.cz::f61f3feb-4487-4fff-ad0e-33d54608a2ce" providerId="AD" clId="Web-{2F9B0375-8FEE-CCD5-C534-0A62DE39B4EC}" dt="2026-02-03T13:11:46.639" v="370" actId="14100"/>
          <ac:spMkLst>
            <pc:docMk/>
            <pc:sldMk cId="3648354406" sldId="274"/>
            <ac:spMk id="2" creationId="{A4BB5AEB-4C7A-84F7-2D55-F9F8044EC736}"/>
          </ac:spMkLst>
        </pc:spChg>
        <pc:spChg chg="mod">
          <ac:chgData name="Genserová Jitka" userId="S::jige3002@upce.cz::f61f3feb-4487-4fff-ad0e-33d54608a2ce" providerId="AD" clId="Web-{2F9B0375-8FEE-CCD5-C534-0A62DE39B4EC}" dt="2026-02-03T13:45:37.154" v="450" actId="20577"/>
          <ac:spMkLst>
            <pc:docMk/>
            <pc:sldMk cId="3648354406" sldId="274"/>
            <ac:spMk id="3" creationId="{E87E0712-237F-9008-14BA-B7A880AE5292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2:49.359" v="552" actId="20577"/>
        <pc:sldMkLst>
          <pc:docMk/>
          <pc:sldMk cId="1405943617" sldId="275"/>
        </pc:sldMkLst>
        <pc:spChg chg="mod">
          <ac:chgData name="Genserová Jitka" userId="S::jige3002@upce.cz::f61f3feb-4487-4fff-ad0e-33d54608a2ce" providerId="AD" clId="Web-{2F9B0375-8FEE-CCD5-C534-0A62DE39B4EC}" dt="2026-02-03T13:52:49.359" v="552" actId="20577"/>
          <ac:spMkLst>
            <pc:docMk/>
            <pc:sldMk cId="1405943617" sldId="275"/>
            <ac:spMk id="3" creationId="{052689E0-91C7-7D84-2216-E644F12FAD58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47:35.435" v="462" actId="20577"/>
        <pc:sldMkLst>
          <pc:docMk/>
          <pc:sldMk cId="356472662" sldId="276"/>
        </pc:sldMkLst>
        <pc:spChg chg="mod">
          <ac:chgData name="Genserová Jitka" userId="S::jige3002@upce.cz::f61f3feb-4487-4fff-ad0e-33d54608a2ce" providerId="AD" clId="Web-{2F9B0375-8FEE-CCD5-C534-0A62DE39B4EC}" dt="2026-02-03T13:47:35.435" v="462" actId="20577"/>
          <ac:spMkLst>
            <pc:docMk/>
            <pc:sldMk cId="356472662" sldId="276"/>
            <ac:spMk id="6" creationId="{19E7B368-9619-2860-C9EA-9EB01CAC910C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52:41.952" v="551" actId="20577"/>
        <pc:sldMkLst>
          <pc:docMk/>
          <pc:sldMk cId="2811709030" sldId="278"/>
        </pc:sldMkLst>
        <pc:spChg chg="mod">
          <ac:chgData name="Genserová Jitka" userId="S::jige3002@upce.cz::f61f3feb-4487-4fff-ad0e-33d54608a2ce" providerId="AD" clId="Web-{2F9B0375-8FEE-CCD5-C534-0A62DE39B4EC}" dt="2026-02-03T13:52:41.952" v="551" actId="20577"/>
          <ac:spMkLst>
            <pc:docMk/>
            <pc:sldMk cId="2811709030" sldId="278"/>
            <ac:spMk id="3" creationId="{6C5EBC49-78CB-33DF-218B-6B53ECF141EC}"/>
          </ac:spMkLst>
        </pc:spChg>
      </pc:sldChg>
      <pc:sldChg chg="modSp">
        <pc:chgData name="Genserová Jitka" userId="S::jige3002@upce.cz::f61f3feb-4487-4fff-ad0e-33d54608a2ce" providerId="AD" clId="Web-{2F9B0375-8FEE-CCD5-C534-0A62DE39B4EC}" dt="2026-02-03T13:07:22.692" v="324" actId="20577"/>
        <pc:sldMkLst>
          <pc:docMk/>
          <pc:sldMk cId="830621585" sldId="280"/>
        </pc:sldMkLst>
        <pc:spChg chg="mod">
          <ac:chgData name="Genserová Jitka" userId="S::jige3002@upce.cz::f61f3feb-4487-4fff-ad0e-33d54608a2ce" providerId="AD" clId="Web-{2F9B0375-8FEE-CCD5-C534-0A62DE39B4EC}" dt="2026-02-03T13:07:22.692" v="324" actId="20577"/>
          <ac:spMkLst>
            <pc:docMk/>
            <pc:sldMk cId="830621585" sldId="280"/>
            <ac:spMk id="6" creationId="{913D5782-796F-F3A0-5FC4-E2EB98FDABC4}"/>
          </ac:spMkLst>
        </pc:spChg>
      </pc:sldChg>
      <pc:sldChg chg="add replId">
        <pc:chgData name="Genserová Jitka" userId="S::jige3002@upce.cz::f61f3feb-4487-4fff-ad0e-33d54608a2ce" providerId="AD" clId="Web-{2F9B0375-8FEE-CCD5-C534-0A62DE39B4EC}" dt="2026-02-03T12:45:06.402" v="0"/>
        <pc:sldMkLst>
          <pc:docMk/>
          <pc:sldMk cId="121197277" sldId="281"/>
        </pc:sldMkLst>
      </pc:sldChg>
      <pc:sldChg chg="modSp">
        <pc:chgData name="Genserová Jitka" userId="S::jige3002@upce.cz::f61f3feb-4487-4fff-ad0e-33d54608a2ce" providerId="AD" clId="Web-{2F9B0375-8FEE-CCD5-C534-0A62DE39B4EC}" dt="2026-02-03T13:46:52.325" v="458" actId="20577"/>
        <pc:sldMkLst>
          <pc:docMk/>
          <pc:sldMk cId="3445240661" sldId="282"/>
        </pc:sldMkLst>
        <pc:spChg chg="mod">
          <ac:chgData name="Genserová Jitka" userId="S::jige3002@upce.cz::f61f3feb-4487-4fff-ad0e-33d54608a2ce" providerId="AD" clId="Web-{2F9B0375-8FEE-CCD5-C534-0A62DE39B4EC}" dt="2026-02-03T13:46:52.325" v="458" actId="20577"/>
          <ac:spMkLst>
            <pc:docMk/>
            <pc:sldMk cId="3445240661" sldId="282"/>
            <ac:spMk id="3" creationId="{764050CD-0FCA-5341-48C4-F53CEBAE2E45}"/>
          </ac:spMkLst>
        </pc:spChg>
      </pc:sldChg>
    </pc:docChg>
  </pc:docChgLst>
  <pc:docChgLst>
    <pc:chgData name="Genserová Jitka" userId="S::jige3002@upce.cz::f61f3feb-4487-4fff-ad0e-33d54608a2ce" providerId="AD" clId="Web-{FC768C56-4110-81C6-D294-107C0EB7D89A}"/>
    <pc:docChg chg="modSld">
      <pc:chgData name="Genserová Jitka" userId="S::jige3002@upce.cz::f61f3feb-4487-4fff-ad0e-33d54608a2ce" providerId="AD" clId="Web-{FC768C56-4110-81C6-D294-107C0EB7D89A}" dt="2026-02-03T14:05:48.840" v="97" actId="20577"/>
      <pc:docMkLst>
        <pc:docMk/>
      </pc:docMkLst>
      <pc:sldChg chg="modSp">
        <pc:chgData name="Genserová Jitka" userId="S::jige3002@upce.cz::f61f3feb-4487-4fff-ad0e-33d54608a2ce" providerId="AD" clId="Web-{FC768C56-4110-81C6-D294-107C0EB7D89A}" dt="2026-02-03T13:56:06.034" v="1" actId="20577"/>
        <pc:sldMkLst>
          <pc:docMk/>
          <pc:sldMk cId="1715846566" sldId="258"/>
        </pc:sldMkLst>
        <pc:spChg chg="mod">
          <ac:chgData name="Genserová Jitka" userId="S::jige3002@upce.cz::f61f3feb-4487-4fff-ad0e-33d54608a2ce" providerId="AD" clId="Web-{FC768C56-4110-81C6-D294-107C0EB7D89A}" dt="2026-02-03T13:56:06.034" v="1" actId="20577"/>
          <ac:spMkLst>
            <pc:docMk/>
            <pc:sldMk cId="1715846566" sldId="258"/>
            <ac:spMk id="6" creationId="{5C8723CF-4E4D-1BEE-27B3-2AD63F8B18CB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0:00.620" v="43" actId="20577"/>
        <pc:sldMkLst>
          <pc:docMk/>
          <pc:sldMk cId="2764564502" sldId="262"/>
        </pc:sldMkLst>
        <pc:spChg chg="mod">
          <ac:chgData name="Genserová Jitka" userId="S::jige3002@upce.cz::f61f3feb-4487-4fff-ad0e-33d54608a2ce" providerId="AD" clId="Web-{FC768C56-4110-81C6-D294-107C0EB7D89A}" dt="2026-02-03T13:58:37.946" v="18" actId="20577"/>
          <ac:spMkLst>
            <pc:docMk/>
            <pc:sldMk cId="2764564502" sldId="262"/>
            <ac:spMk id="2" creationId="{9D1E1FD6-8B03-40D3-73E9-9B3C595163F9}"/>
          </ac:spMkLst>
        </pc:spChg>
        <pc:spChg chg="mod">
          <ac:chgData name="Genserová Jitka" userId="S::jige3002@upce.cz::f61f3feb-4487-4fff-ad0e-33d54608a2ce" providerId="AD" clId="Web-{FC768C56-4110-81C6-D294-107C0EB7D89A}" dt="2026-02-03T14:00:00.620" v="43" actId="20577"/>
          <ac:spMkLst>
            <pc:docMk/>
            <pc:sldMk cId="2764564502" sldId="262"/>
            <ac:spMk id="3" creationId="{648B7899-9B03-0014-F641-6EDAD81ED808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1:14.214" v="49" actId="20577"/>
        <pc:sldMkLst>
          <pc:docMk/>
          <pc:sldMk cId="296510679" sldId="265"/>
        </pc:sldMkLst>
        <pc:spChg chg="mod">
          <ac:chgData name="Genserová Jitka" userId="S::jige3002@upce.cz::f61f3feb-4487-4fff-ad0e-33d54608a2ce" providerId="AD" clId="Web-{FC768C56-4110-81C6-D294-107C0EB7D89A}" dt="2026-02-03T14:01:14.214" v="49" actId="20577"/>
          <ac:spMkLst>
            <pc:docMk/>
            <pc:sldMk cId="296510679" sldId="265"/>
            <ac:spMk id="3" creationId="{9411FED6-4B2E-36AE-AEE7-749217E80D04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1:27.683" v="52" actId="20577"/>
        <pc:sldMkLst>
          <pc:docMk/>
          <pc:sldMk cId="3737656437" sldId="266"/>
        </pc:sldMkLst>
        <pc:spChg chg="mod">
          <ac:chgData name="Genserová Jitka" userId="S::jige3002@upce.cz::f61f3feb-4487-4fff-ad0e-33d54608a2ce" providerId="AD" clId="Web-{FC768C56-4110-81C6-D294-107C0EB7D89A}" dt="2026-02-03T14:01:27.683" v="52" actId="20577"/>
          <ac:spMkLst>
            <pc:docMk/>
            <pc:sldMk cId="3737656437" sldId="266"/>
            <ac:spMk id="3" creationId="{7ADEFE28-B70A-65E7-9865-B8A966873827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2:13.762" v="75" actId="20577"/>
        <pc:sldMkLst>
          <pc:docMk/>
          <pc:sldMk cId="2462873444" sldId="267"/>
        </pc:sldMkLst>
        <pc:spChg chg="mod">
          <ac:chgData name="Genserová Jitka" userId="S::jige3002@upce.cz::f61f3feb-4487-4fff-ad0e-33d54608a2ce" providerId="AD" clId="Web-{FC768C56-4110-81C6-D294-107C0EB7D89A}" dt="2026-02-03T14:02:13.762" v="75" actId="20577"/>
          <ac:spMkLst>
            <pc:docMk/>
            <pc:sldMk cId="2462873444" sldId="267"/>
            <ac:spMk id="3" creationId="{CB68020F-22F6-7533-1674-82BDDA832FAA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5:18.231" v="94" actId="20577"/>
        <pc:sldMkLst>
          <pc:docMk/>
          <pc:sldMk cId="3518317916" sldId="269"/>
        </pc:sldMkLst>
        <pc:spChg chg="mod">
          <ac:chgData name="Genserová Jitka" userId="S::jige3002@upce.cz::f61f3feb-4487-4fff-ad0e-33d54608a2ce" providerId="AD" clId="Web-{FC768C56-4110-81C6-D294-107C0EB7D89A}" dt="2026-02-03T14:05:18.231" v="94" actId="20577"/>
          <ac:spMkLst>
            <pc:docMk/>
            <pc:sldMk cId="3518317916" sldId="269"/>
            <ac:spMk id="3" creationId="{FA84CAD4-75DD-2907-9DFC-1ECA53851056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5:48.840" v="97" actId="20577"/>
        <pc:sldMkLst>
          <pc:docMk/>
          <pc:sldMk cId="1424296199" sldId="272"/>
        </pc:sldMkLst>
        <pc:spChg chg="mod">
          <ac:chgData name="Genserová Jitka" userId="S::jige3002@upce.cz::f61f3feb-4487-4fff-ad0e-33d54608a2ce" providerId="AD" clId="Web-{FC768C56-4110-81C6-D294-107C0EB7D89A}" dt="2026-02-03T14:05:48.840" v="97" actId="20577"/>
          <ac:spMkLst>
            <pc:docMk/>
            <pc:sldMk cId="1424296199" sldId="272"/>
            <ac:spMk id="3" creationId="{BE3D12A7-7CA2-B25F-934F-B03B8D14E640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0:16.589" v="47" actId="20577"/>
        <pc:sldMkLst>
          <pc:docMk/>
          <pc:sldMk cId="3648354406" sldId="274"/>
        </pc:sldMkLst>
        <pc:spChg chg="mod">
          <ac:chgData name="Genserová Jitka" userId="S::jige3002@upce.cz::f61f3feb-4487-4fff-ad0e-33d54608a2ce" providerId="AD" clId="Web-{FC768C56-4110-81C6-D294-107C0EB7D89A}" dt="2026-02-03T14:00:16.589" v="47" actId="20577"/>
          <ac:spMkLst>
            <pc:docMk/>
            <pc:sldMk cId="3648354406" sldId="274"/>
            <ac:spMk id="3" creationId="{E87E0712-237F-9008-14BA-B7A880AE5292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3:52.606" v="91" actId="20577"/>
        <pc:sldMkLst>
          <pc:docMk/>
          <pc:sldMk cId="356472662" sldId="276"/>
        </pc:sldMkLst>
        <pc:spChg chg="mod">
          <ac:chgData name="Genserová Jitka" userId="S::jige3002@upce.cz::f61f3feb-4487-4fff-ad0e-33d54608a2ce" providerId="AD" clId="Web-{FC768C56-4110-81C6-D294-107C0EB7D89A}" dt="2026-02-03T14:03:52.606" v="91" actId="20577"/>
          <ac:spMkLst>
            <pc:docMk/>
            <pc:sldMk cId="356472662" sldId="276"/>
            <ac:spMk id="6" creationId="{19E7B368-9619-2860-C9EA-9EB01CAC910C}"/>
          </ac:spMkLst>
        </pc:spChg>
      </pc:sldChg>
      <pc:sldChg chg="modSp">
        <pc:chgData name="Genserová Jitka" userId="S::jige3002@upce.cz::f61f3feb-4487-4fff-ad0e-33d54608a2ce" providerId="AD" clId="Web-{FC768C56-4110-81C6-D294-107C0EB7D89A}" dt="2026-02-03T14:02:44.137" v="78" actId="20577"/>
        <pc:sldMkLst>
          <pc:docMk/>
          <pc:sldMk cId="3445240661" sldId="282"/>
        </pc:sldMkLst>
        <pc:spChg chg="mod">
          <ac:chgData name="Genserová Jitka" userId="S::jige3002@upce.cz::f61f3feb-4487-4fff-ad0e-33d54608a2ce" providerId="AD" clId="Web-{FC768C56-4110-81C6-D294-107C0EB7D89A}" dt="2026-02-03T14:02:44.137" v="78" actId="20577"/>
          <ac:spMkLst>
            <pc:docMk/>
            <pc:sldMk cId="3445240661" sldId="282"/>
            <ac:spMk id="3" creationId="{764050CD-0FCA-5341-48C4-F53CEBAE2E45}"/>
          </ac:spMkLst>
        </pc:spChg>
      </pc:sldChg>
    </pc:docChg>
  </pc:docChgLst>
  <pc:docChgLst>
    <pc:chgData name="Pandulová Leona" userId="S::lepa3922@upce.cz::d348a036-a004-4d8b-bc6c-bd98335588b0" providerId="AD" clId="Web-{B3464C11-C608-CEDE-C82E-B616FEFCF127}"/>
    <pc:docChg chg="addSld modSld">
      <pc:chgData name="Pandulová Leona" userId="S::lepa3922@upce.cz::d348a036-a004-4d8b-bc6c-bd98335588b0" providerId="AD" clId="Web-{B3464C11-C608-CEDE-C82E-B616FEFCF127}" dt="2026-02-03T13:08:15.830" v="52" actId="20577"/>
      <pc:docMkLst>
        <pc:docMk/>
      </pc:docMkLst>
      <pc:sldChg chg="modSp">
        <pc:chgData name="Pandulová Leona" userId="S::lepa3922@upce.cz::d348a036-a004-4d8b-bc6c-bd98335588b0" providerId="AD" clId="Web-{B3464C11-C608-CEDE-C82E-B616FEFCF127}" dt="2026-02-03T13:08:15.830" v="52" actId="20577"/>
        <pc:sldMkLst>
          <pc:docMk/>
          <pc:sldMk cId="152211829" sldId="260"/>
        </pc:sldMkLst>
        <pc:spChg chg="mod">
          <ac:chgData name="Pandulová Leona" userId="S::lepa3922@upce.cz::d348a036-a004-4d8b-bc6c-bd98335588b0" providerId="AD" clId="Web-{B3464C11-C608-CEDE-C82E-B616FEFCF127}" dt="2026-02-03T13:08:15.830" v="52" actId="20577"/>
          <ac:spMkLst>
            <pc:docMk/>
            <pc:sldMk cId="152211829" sldId="260"/>
            <ac:spMk id="3" creationId="{3FEC9980-4182-749F-EFCA-76543B906814}"/>
          </ac:spMkLst>
        </pc:spChg>
      </pc:sldChg>
      <pc:sldChg chg="modSp">
        <pc:chgData name="Pandulová Leona" userId="S::lepa3922@upce.cz::d348a036-a004-4d8b-bc6c-bd98335588b0" providerId="AD" clId="Web-{B3464C11-C608-CEDE-C82E-B616FEFCF127}" dt="2026-02-03T12:53:43.012" v="50" actId="20577"/>
        <pc:sldMkLst>
          <pc:docMk/>
          <pc:sldMk cId="2471700856" sldId="277"/>
        </pc:sldMkLst>
        <pc:spChg chg="mod">
          <ac:chgData name="Pandulová Leona" userId="S::lepa3922@upce.cz::d348a036-a004-4d8b-bc6c-bd98335588b0" providerId="AD" clId="Web-{B3464C11-C608-CEDE-C82E-B616FEFCF127}" dt="2026-02-03T12:53:43.012" v="50" actId="20577"/>
          <ac:spMkLst>
            <pc:docMk/>
            <pc:sldMk cId="2471700856" sldId="277"/>
            <ac:spMk id="3" creationId="{7C9EB273-2820-ACF9-DF1C-A00ED7AAF98E}"/>
          </ac:spMkLst>
        </pc:spChg>
      </pc:sldChg>
      <pc:sldChg chg="addSp modSp new">
        <pc:chgData name="Pandulová Leona" userId="S::lepa3922@upce.cz::d348a036-a004-4d8b-bc6c-bd98335588b0" providerId="AD" clId="Web-{B3464C11-C608-CEDE-C82E-B616FEFCF127}" dt="2026-02-03T12:47:34.193" v="11" actId="1076"/>
        <pc:sldMkLst>
          <pc:docMk/>
          <pc:sldMk cId="3445240661" sldId="282"/>
        </pc:sldMkLst>
        <pc:spChg chg="mod">
          <ac:chgData name="Pandulová Leona" userId="S::lepa3922@upce.cz::d348a036-a004-4d8b-bc6c-bd98335588b0" providerId="AD" clId="Web-{B3464C11-C608-CEDE-C82E-B616FEFCF127}" dt="2026-02-03T12:46:32.614" v="3"/>
          <ac:spMkLst>
            <pc:docMk/>
            <pc:sldMk cId="3445240661" sldId="282"/>
            <ac:spMk id="2" creationId="{73B8B635-4E55-6771-0843-8C1CC19B0296}"/>
          </ac:spMkLst>
        </pc:spChg>
        <pc:spChg chg="mod">
          <ac:chgData name="Pandulová Leona" userId="S::lepa3922@upce.cz::d348a036-a004-4d8b-bc6c-bd98335588b0" providerId="AD" clId="Web-{B3464C11-C608-CEDE-C82E-B616FEFCF127}" dt="2026-02-03T12:47:14.834" v="9" actId="20577"/>
          <ac:spMkLst>
            <pc:docMk/>
            <pc:sldMk cId="3445240661" sldId="282"/>
            <ac:spMk id="3" creationId="{764050CD-0FCA-5341-48C4-F53CEBAE2E45}"/>
          </ac:spMkLst>
        </pc:spChg>
        <pc:spChg chg="add mod">
          <ac:chgData name="Pandulová Leona" userId="S::lepa3922@upce.cz::d348a036-a004-4d8b-bc6c-bd98335588b0" providerId="AD" clId="Web-{B3464C11-C608-CEDE-C82E-B616FEFCF127}" dt="2026-02-03T12:47:34.193" v="11" actId="1076"/>
          <ac:spMkLst>
            <pc:docMk/>
            <pc:sldMk cId="3445240661" sldId="282"/>
            <ac:spMk id="4" creationId="{5A9D7F8C-B34B-32D4-9D2C-7DAF760BA7FE}"/>
          </ac:spMkLst>
        </pc:spChg>
      </pc:sldChg>
      <pc:sldChg chg="addSp delSp modSp new">
        <pc:chgData name="Pandulová Leona" userId="S::lepa3922@upce.cz::d348a036-a004-4d8b-bc6c-bd98335588b0" providerId="AD" clId="Web-{B3464C11-C608-CEDE-C82E-B616FEFCF127}" dt="2026-02-03T12:51:14.150" v="47" actId="20577"/>
        <pc:sldMkLst>
          <pc:docMk/>
          <pc:sldMk cId="2013449283" sldId="283"/>
        </pc:sldMkLst>
        <pc:spChg chg="mod">
          <ac:chgData name="Pandulová Leona" userId="S::lepa3922@upce.cz::d348a036-a004-4d8b-bc6c-bd98335588b0" providerId="AD" clId="Web-{B3464C11-C608-CEDE-C82E-B616FEFCF127}" dt="2026-02-03T12:48:13.929" v="14"/>
          <ac:spMkLst>
            <pc:docMk/>
            <pc:sldMk cId="2013449283" sldId="283"/>
            <ac:spMk id="2" creationId="{D4C225A2-C569-117F-E4F4-D10D60E0B844}"/>
          </ac:spMkLst>
        </pc:spChg>
        <pc:spChg chg="mod">
          <ac:chgData name="Pandulová Leona" userId="S::lepa3922@upce.cz::d348a036-a004-4d8b-bc6c-bd98335588b0" providerId="AD" clId="Web-{B3464C11-C608-CEDE-C82E-B616FEFCF127}" dt="2026-02-03T12:51:14.150" v="47" actId="20577"/>
          <ac:spMkLst>
            <pc:docMk/>
            <pc:sldMk cId="2013449283" sldId="283"/>
            <ac:spMk id="3" creationId="{0661B35D-BCC2-09F7-ABFB-CA013CA27B98}"/>
          </ac:spMkLst>
        </pc:spChg>
        <pc:spChg chg="add mod">
          <ac:chgData name="Pandulová Leona" userId="S::lepa3922@upce.cz::d348a036-a004-4d8b-bc6c-bd98335588b0" providerId="AD" clId="Web-{B3464C11-C608-CEDE-C82E-B616FEFCF127}" dt="2026-02-03T12:50:09.243" v="34" actId="1076"/>
          <ac:spMkLst>
            <pc:docMk/>
            <pc:sldMk cId="2013449283" sldId="283"/>
            <ac:spMk id="6" creationId="{588E223F-CC88-4317-9E32-D1EDCDD62D9D}"/>
          </ac:spMkLst>
        </pc:spChg>
        <pc:spChg chg="add mod">
          <ac:chgData name="Pandulová Leona" userId="S::lepa3922@upce.cz::d348a036-a004-4d8b-bc6c-bd98335588b0" providerId="AD" clId="Web-{B3464C11-C608-CEDE-C82E-B616FEFCF127}" dt="2026-02-03T12:50:25.072" v="37"/>
          <ac:spMkLst>
            <pc:docMk/>
            <pc:sldMk cId="2013449283" sldId="283"/>
            <ac:spMk id="7" creationId="{FC3356D4-EFD0-CA49-FA0F-04D8DF68DEF7}"/>
          </ac:spMkLst>
        </pc:spChg>
        <pc:spChg chg="add mod">
          <ac:chgData name="Pandulová Leona" userId="S::lepa3922@upce.cz::d348a036-a004-4d8b-bc6c-bd98335588b0" providerId="AD" clId="Web-{B3464C11-C608-CEDE-C82E-B616FEFCF127}" dt="2026-02-03T12:50:42.431" v="40"/>
          <ac:spMkLst>
            <pc:docMk/>
            <pc:sldMk cId="2013449283" sldId="283"/>
            <ac:spMk id="8" creationId="{F57A0F0E-D420-3F4D-558C-7F212074B2FD}"/>
          </ac:spMkLst>
        </pc:spChg>
        <pc:spChg chg="add mod">
          <ac:chgData name="Pandulová Leona" userId="S::lepa3922@upce.cz::d348a036-a004-4d8b-bc6c-bd98335588b0" providerId="AD" clId="Web-{B3464C11-C608-CEDE-C82E-B616FEFCF127}" dt="2026-02-03T12:50:53.447" v="43"/>
          <ac:spMkLst>
            <pc:docMk/>
            <pc:sldMk cId="2013449283" sldId="283"/>
            <ac:spMk id="9" creationId="{B5FD0E36-C053-E071-7D3D-2ED2E84B92F9}"/>
          </ac:spMkLst>
        </pc:spChg>
        <pc:picChg chg="add mod">
          <ac:chgData name="Pandulová Leona" userId="S::lepa3922@upce.cz::d348a036-a004-4d8b-bc6c-bd98335588b0" providerId="AD" clId="Web-{B3464C11-C608-CEDE-C82E-B616FEFCF127}" dt="2026-02-03T12:49:57.071" v="30" actId="14100"/>
          <ac:picMkLst>
            <pc:docMk/>
            <pc:sldMk cId="2013449283" sldId="283"/>
            <ac:picMk id="4" creationId="{B458314E-E513-8700-D4A8-63A98176674A}"/>
          </ac:picMkLst>
        </pc:picChg>
      </pc:sldChg>
    </pc:docChg>
  </pc:docChgLst>
  <pc:docChgLst>
    <pc:chgData name="Peterková Lenka" userId="2a742922-0a82-4793-a1e5-a3838215a62a" providerId="ADAL" clId="{6427A1CA-149D-4C33-9E21-BDFF6987D579}"/>
    <pc:docChg chg="modSld">
      <pc:chgData name="Peterková Lenka" userId="2a742922-0a82-4793-a1e5-a3838215a62a" providerId="ADAL" clId="{6427A1CA-149D-4C33-9E21-BDFF6987D579}" dt="2026-02-05T06:45:52.870" v="2"/>
      <pc:docMkLst>
        <pc:docMk/>
      </pc:docMkLst>
      <pc:sldChg chg="modSp mod">
        <pc:chgData name="Peterková Lenka" userId="2a742922-0a82-4793-a1e5-a3838215a62a" providerId="ADAL" clId="{6427A1CA-149D-4C33-9E21-BDFF6987D579}" dt="2026-02-05T06:45:52.870" v="2"/>
        <pc:sldMkLst>
          <pc:docMk/>
          <pc:sldMk cId="2764564502" sldId="262"/>
        </pc:sldMkLst>
        <pc:spChg chg="mod">
          <ac:chgData name="Peterková Lenka" userId="2a742922-0a82-4793-a1e5-a3838215a62a" providerId="ADAL" clId="{6427A1CA-149D-4C33-9E21-BDFF6987D579}" dt="2026-02-05T06:45:52.870" v="2"/>
          <ac:spMkLst>
            <pc:docMk/>
            <pc:sldMk cId="2764564502" sldId="262"/>
            <ac:spMk id="3" creationId="{648B7899-9B03-0014-F641-6EDAD81ED808}"/>
          </ac:spMkLst>
        </pc:spChg>
      </pc:sldChg>
    </pc:docChg>
  </pc:docChgLst>
</pc:chgInfo>
</file>

<file path=ppt/comments/modernComment_109_11AC64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E280989-910F-4978-9DC5-3FEBD7F86301}" authorId="{F9E29DD5-721D-CDDB-D7EB-0EE6D7EFEBAD}" created="2026-02-03T10:47:04.4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6510679" sldId="265"/>
      <ac:spMk id="3" creationId="{9411FED6-4B2E-36AE-AEE7-749217E80D04}"/>
      <ac:txMk cp="215" len="3">
        <ac:context len="323" hash="4136866113"/>
      </ac:txMk>
    </ac:txMkLst>
    <p188:pos x="2518317" y="1886414"/>
    <p188:txBody>
      <a:bodyPr/>
      <a:lstStyle/>
      <a:p>
        <a:r>
          <a:rPr lang="en-US"/>
          <a:t>Leni, zmínit naopak ješte max. 1720 pr.h. a z toho vyplyvající info k dovolené?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8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CCCD23E3-1B1E-9DE0-6525-D3F8620A2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4537"/>
            <a:ext cx="5157787" cy="86042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2" name="Zástupný obsah 6">
            <a:extLst>
              <a:ext uri="{FF2B5EF4-FFF2-40B4-BE49-F238E27FC236}">
                <a16:creationId xmlns:a16="http://schemas.microsoft.com/office/drawing/2014/main" id="{09B51908-8FCB-FDE4-3CEE-CCD5576F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4961"/>
            <a:ext cx="5157787" cy="331470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3" name="Zástupný text 7">
            <a:extLst>
              <a:ext uri="{FF2B5EF4-FFF2-40B4-BE49-F238E27FC236}">
                <a16:creationId xmlns:a16="http://schemas.microsoft.com/office/drawing/2014/main" id="{A6093034-D74C-2AD3-D6D8-1EF5AEC2A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4535"/>
            <a:ext cx="5183188" cy="86042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4" name="Zástupný obsah 8">
            <a:extLst>
              <a:ext uri="{FF2B5EF4-FFF2-40B4-BE49-F238E27FC236}">
                <a16:creationId xmlns:a16="http://schemas.microsoft.com/office/drawing/2014/main" id="{22EE0FD7-91D4-9017-CAA1-1B33C59A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4959"/>
            <a:ext cx="5183188" cy="331470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087AF2-0885-26C8-B15F-3008DA88AA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  <p:sp>
        <p:nvSpPr>
          <p:cNvPr id="3" name="Nadpis 4">
            <a:extLst>
              <a:ext uri="{FF2B5EF4-FFF2-40B4-BE49-F238E27FC236}">
                <a16:creationId xmlns:a16="http://schemas.microsoft.com/office/drawing/2014/main" id="{6C0B698A-D8FF-AE6A-D61E-09B487DC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14"/>
            <a:ext cx="10515600" cy="860424"/>
          </a:xfrm>
        </p:spPr>
        <p:txBody>
          <a:bodyPr>
            <a:normAutofit/>
          </a:bodyPr>
          <a:lstStyle/>
          <a:p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31122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0BF1D-E399-BD6D-AEF4-7415E10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153CED8-4AEF-6D76-7571-3059E2DFEF6B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07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0BF1D-E399-BD6D-AEF4-7415E109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3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Jenom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0BF1D-E399-BD6D-AEF4-7415E109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14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E7FC6E-B802-EC53-82E1-8B95D9B366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AC708-0252-0538-3F10-510246D5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264F8-F5B0-6902-8ADC-31A6E96A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006AE6-F8CD-D848-5A71-95276DAB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05FCB72-D84D-1E0A-9992-BA34201896A0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7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AC708-0252-0538-3F10-510246D5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264F8-F5B0-6902-8ADC-31A6E96A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006AE6-F8CD-D848-5A71-95276DAB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862328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AC708-0252-0538-3F10-510246D5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4114"/>
            <a:ext cx="3932237" cy="903286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264F8-F5B0-6902-8ADC-31A6E96A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54114"/>
            <a:ext cx="6172200" cy="4706936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006AE6-F8CD-D848-5A71-95276DAB3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15604F-7E7B-451B-263F-2FD4EF617C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6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79CB3-1060-6B34-F50A-BE6B6DBE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CB7B98-D127-5991-7127-E62CB4907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E24050-7D38-294C-9C65-C6ED37B00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D6704BF-CB27-5394-BD64-FCF5E2337266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63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79CB3-1060-6B34-F50A-BE6B6DBE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CB7B98-D127-5991-7127-E62CB4907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E24050-7D38-294C-9C65-C6ED37B00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2847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79CB3-1060-6B34-F50A-BE6B6DBE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54114"/>
            <a:ext cx="3932237" cy="903286"/>
          </a:xfrm>
          <a:solidFill>
            <a:schemeClr val="bg1">
              <a:alpha val="80000"/>
            </a:schemeClr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CB7B98-D127-5991-7127-E62CB4907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E24050-7D38-294C-9C65-C6ED37B00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566BD7-3E80-E93B-AE18-50E617BFB3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9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>
            <a:extLst>
              <a:ext uri="{FF2B5EF4-FFF2-40B4-BE49-F238E27FC236}">
                <a16:creationId xmlns:a16="http://schemas.microsoft.com/office/drawing/2014/main" id="{CFED8D1B-EF4E-1590-91A9-15935FD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C2F7E88C-39BF-B13C-5F9E-0D514ED3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5D2ABB3-525C-8F1E-0640-642437CF0DE9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0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35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0B2FD-6147-BEEC-5928-17234CDC1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7DE15E-7562-3033-A503-BE450AC51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33FC08-C2DF-7F13-521B-3C9F4CF8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C69851-E344-16DE-1E06-4D167F85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AF1BE6-9A9B-1D01-1DD0-48E815CF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867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A7BE4-E43C-15C7-7779-2DF66366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FD4A5-49A7-C3F3-CEF5-84DCCA06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48CBF4-9995-8AFA-99FB-F9B3EDC4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46046D-0A80-485D-458B-045390C5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67A293-A26B-E929-0786-0F8228AE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39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89F99-F021-514A-A725-A698A65E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269C44-88DD-CD7E-6990-36B3692C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269921-C51F-1179-6E6C-3D26B605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FA0DC-A17F-91F3-9156-45405D41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106C45-2802-6BD4-FF15-81B5397F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43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DD2B5E-D5CE-8145-479A-91AD1FD1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90C2F8-1914-E069-A8FC-2FB730008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3F5437-6940-5E9D-EA19-CDD0D7871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4D90D7-F9B9-5FB5-DAE4-DDE84219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242E85-670D-45B2-4216-A8B0680E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7A71C-F4B5-7AB5-55B3-F341D68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3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8F5F9-1DFF-7ACB-0EB7-689741B2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AF4B61-C6AE-C0B0-6940-925399C2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DA4B9C-05A1-7836-6B05-09C751606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832162-041D-8732-4F5E-D8385A8B9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2CA85E-826C-2BD0-F039-1E9138F42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7D6283B-C9D9-4591-17CB-35910EE1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40174B9-A710-247B-AB51-72FC38E9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0C9502-5321-5961-CAB8-85B58D89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223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98B92D-4FDE-8FD4-87F7-9AA14CC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D814CB-5102-8F1E-583C-DA920541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637A99-6AE7-1E67-DD71-C63FB64E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826550-9427-839F-07B7-433323AC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>
            <a:extLst>
              <a:ext uri="{FF2B5EF4-FFF2-40B4-BE49-F238E27FC236}">
                <a16:creationId xmlns:a16="http://schemas.microsoft.com/office/drawing/2014/main" id="{CFED8D1B-EF4E-1590-91A9-15935FD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C2F7E88C-39BF-B13C-5F9E-0D514ED3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9046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4">
            <a:extLst>
              <a:ext uri="{FF2B5EF4-FFF2-40B4-BE49-F238E27FC236}">
                <a16:creationId xmlns:a16="http://schemas.microsoft.com/office/drawing/2014/main" id="{CFED8D1B-EF4E-1590-91A9-15935FD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14"/>
            <a:ext cx="10515600" cy="860424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C2F7E88C-39BF-B13C-5F9E-0D514ED3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57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45AE34B-72A6-4790-0C4A-02C5A30916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A8E8300-3D6F-44DF-5927-6F2468F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C5CBA0C-6FC6-6F8E-DB25-B181C177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ECDBAA79-E965-2FD2-0708-957B6CCF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87EE33F1-86E7-B338-30DB-32EA4B21151C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AA8E8300-3D6F-44DF-5927-6F2468F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C5CBA0C-6FC6-6F8E-DB25-B181C177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ECDBAA79-E965-2FD2-0708-957B6CCF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6076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C5CBA0C-6FC6-6F8E-DB25-B181C1779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9799"/>
            <a:ext cx="5181600" cy="396716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0" name="Zástupný obsah 6">
            <a:extLst>
              <a:ext uri="{FF2B5EF4-FFF2-40B4-BE49-F238E27FC236}">
                <a16:creationId xmlns:a16="http://schemas.microsoft.com/office/drawing/2014/main" id="{ECDBAA79-E965-2FD2-0708-957B6CCF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09799"/>
            <a:ext cx="5181600" cy="396716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939978E-F614-F6D6-9819-1CD5E07D1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690"/>
            <a:ext cx="1818904" cy="860424"/>
          </a:xfrm>
          <a:prstGeom prst="rect">
            <a:avLst/>
          </a:prstGeom>
        </p:spPr>
      </p:pic>
      <p:sp>
        <p:nvSpPr>
          <p:cNvPr id="3" name="Nadpis 4">
            <a:extLst>
              <a:ext uri="{FF2B5EF4-FFF2-40B4-BE49-F238E27FC236}">
                <a16:creationId xmlns:a16="http://schemas.microsoft.com/office/drawing/2014/main" id="{1C57C700-36CD-61B2-6499-0F987A34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4114"/>
            <a:ext cx="10515600" cy="860424"/>
          </a:xfrm>
        </p:spPr>
        <p:txBody>
          <a:bodyPr>
            <a:normAutofit/>
          </a:bodyPr>
          <a:lstStyle/>
          <a:p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407421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3FB7B43D-5F12-A4F8-0B02-40694356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CCCD23E3-1B1E-9DE0-6525-D3F8620A2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2" name="Zástupný obsah 6">
            <a:extLst>
              <a:ext uri="{FF2B5EF4-FFF2-40B4-BE49-F238E27FC236}">
                <a16:creationId xmlns:a16="http://schemas.microsoft.com/office/drawing/2014/main" id="{09B51908-8FCB-FDE4-3CEE-CCD5576F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3" name="Zástupný text 7">
            <a:extLst>
              <a:ext uri="{FF2B5EF4-FFF2-40B4-BE49-F238E27FC236}">
                <a16:creationId xmlns:a16="http://schemas.microsoft.com/office/drawing/2014/main" id="{A6093034-D74C-2AD3-D6D8-1EF5AEC2A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4" name="Zástupný obsah 8">
            <a:extLst>
              <a:ext uri="{FF2B5EF4-FFF2-40B4-BE49-F238E27FC236}">
                <a16:creationId xmlns:a16="http://schemas.microsoft.com/office/drawing/2014/main" id="{22EE0FD7-91D4-9017-CAA1-1B33C59A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B6B59B69-9BC7-C9EA-B03E-32C08CB63632}"/>
              </a:ext>
            </a:extLst>
          </p:cNvPr>
          <p:cNvSpPr txBox="1"/>
          <p:nvPr userDrawn="1"/>
        </p:nvSpPr>
        <p:spPr>
          <a:xfrm>
            <a:off x="5256000" y="180000"/>
            <a:ext cx="6120000" cy="360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3FB7B43D-5F12-A4F8-0B02-40694356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4000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CCCD23E3-1B1E-9DE0-6525-D3F8620A2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2" name="Zástupný obsah 6">
            <a:extLst>
              <a:ext uri="{FF2B5EF4-FFF2-40B4-BE49-F238E27FC236}">
                <a16:creationId xmlns:a16="http://schemas.microsoft.com/office/drawing/2014/main" id="{09B51908-8FCB-FDE4-3CEE-CCD5576F1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3" name="Zástupný text 7">
            <a:extLst>
              <a:ext uri="{FF2B5EF4-FFF2-40B4-BE49-F238E27FC236}">
                <a16:creationId xmlns:a16="http://schemas.microsoft.com/office/drawing/2014/main" id="{A6093034-D74C-2AD3-D6D8-1EF5AEC2A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  <p:sp>
        <p:nvSpPr>
          <p:cNvPr id="14" name="Zástupný obsah 8">
            <a:extLst>
              <a:ext uri="{FF2B5EF4-FFF2-40B4-BE49-F238E27FC236}">
                <a16:creationId xmlns:a16="http://schemas.microsoft.com/office/drawing/2014/main" id="{22EE0FD7-91D4-9017-CAA1-1B33C59A0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3987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376095-7A86-CE88-A3CC-6AA5F81A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94B059-0503-E885-B18E-33742B8C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19F513-F53A-B6CD-17BF-DB627A46D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F89093-99A9-49FC-A7FE-DDAB319198C2}" type="datetimeFigureOut">
              <a:rPr lang="cs-CZ" smtClean="0"/>
              <a:t>05.02.2026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39B40A-05C6-3744-8422-A291E8045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8C447D-C436-E358-D663-222084DEE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BF1962-D9AE-40C6-88E3-178CD933A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60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74" r:id="rId4"/>
    <p:sldLayoutId id="2147483662" r:id="rId5"/>
    <p:sldLayoutId id="2147483669" r:id="rId6"/>
    <p:sldLayoutId id="2147483675" r:id="rId7"/>
    <p:sldLayoutId id="2147483663" r:id="rId8"/>
    <p:sldLayoutId id="2147483670" r:id="rId9"/>
    <p:sldLayoutId id="2147483676" r:id="rId10"/>
    <p:sldLayoutId id="2147483664" r:id="rId11"/>
    <p:sldLayoutId id="2147483673" r:id="rId12"/>
    <p:sldLayoutId id="2147483677" r:id="rId13"/>
    <p:sldLayoutId id="2147483665" r:id="rId14"/>
    <p:sldLayoutId id="2147483671" r:id="rId15"/>
    <p:sldLayoutId id="2147483678" r:id="rId16"/>
    <p:sldLayoutId id="2147483666" r:id="rId17"/>
    <p:sldLayoutId id="2147483672" r:id="rId18"/>
    <p:sldLayoutId id="2147483679" r:id="rId19"/>
    <p:sldLayoutId id="2147483667" r:id="rId20"/>
    <p:sldLayoutId id="2147483649" r:id="rId21"/>
    <p:sldLayoutId id="2147483650" r:id="rId22"/>
    <p:sldLayoutId id="2147483651" r:id="rId23"/>
    <p:sldLayoutId id="2147483652" r:id="rId24"/>
    <p:sldLayoutId id="2147483653" r:id="rId25"/>
    <p:sldLayoutId id="214748365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nihovna.upce.cz/uk/otevrena-ved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upce.dsw.elixir-europ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avraty@upc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kty.upce.cz/navraty-k-vedecke-kariere-na-univerzite-pardubice-naku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navraty@upce.cz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11AC64D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220E9CB8-12C1-1267-3527-95F0FBE0C5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4590855"/>
            <a:ext cx="10515599" cy="442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24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09C6C78-FA8D-3CAB-9F2E-548425B9630B}"/>
              </a:ext>
            </a:extLst>
          </p:cNvPr>
          <p:cNvSpPr txBox="1">
            <a:spLocks/>
          </p:cNvSpPr>
          <p:nvPr/>
        </p:nvSpPr>
        <p:spPr>
          <a:xfrm>
            <a:off x="0" y="5680091"/>
            <a:ext cx="12192000" cy="442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>
                <a:latin typeface="+mn-lt"/>
                <a:cs typeface="Times New Roman" panose="02020603050405020304" pitchFamily="18" charset="0"/>
              </a:rPr>
              <a:t>Seminář pro žadatele o Návratový grant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EF290D-2CE9-31D5-CED5-DD9BE16DB1CB}"/>
              </a:ext>
            </a:extLst>
          </p:cNvPr>
          <p:cNvSpPr txBox="1">
            <a:spLocks/>
          </p:cNvSpPr>
          <p:nvPr/>
        </p:nvSpPr>
        <p:spPr>
          <a:xfrm>
            <a:off x="0" y="6122319"/>
            <a:ext cx="12192000" cy="44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600" b="0">
              <a:latin typeface="+mj-lt"/>
            </a:endParaRP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901B9E1-DF48-4720-0698-0817B1DA83FA}"/>
              </a:ext>
            </a:extLst>
          </p:cNvPr>
          <p:cNvSpPr txBox="1">
            <a:spLocks/>
          </p:cNvSpPr>
          <p:nvPr/>
        </p:nvSpPr>
        <p:spPr>
          <a:xfrm>
            <a:off x="119449" y="5135472"/>
            <a:ext cx="12192000" cy="442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kern="1200">
                <a:solidFill>
                  <a:schemeClr val="tx1"/>
                </a:solidFill>
                <a:latin typeface="Calibri bold" panose="020F0702030404030204" pitchFamily="34" charset="0"/>
                <a:ea typeface="+mn-ea"/>
                <a:cs typeface="Calibri bold" panose="020F07020304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0">
                <a:latin typeface="Calibri bold"/>
                <a:ea typeface="Calibri bold"/>
                <a:cs typeface="Calibri bold"/>
              </a:rPr>
              <a:t>Návraty k </a:t>
            </a:r>
            <a:r>
              <a:rPr lang="cs-CZ" b="0">
                <a:latin typeface="Aptos"/>
                <a:cs typeface="Calibri bold"/>
              </a:rPr>
              <a:t>vědecké</a:t>
            </a:r>
            <a:r>
              <a:rPr lang="cs-CZ" b="0">
                <a:latin typeface="Calibri bold"/>
                <a:ea typeface="Calibri bold"/>
                <a:cs typeface="Calibri bold"/>
              </a:rPr>
              <a:t> kariéře na Univerzitě Pardubice (NAKUP)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E5C29B-CA19-D334-7566-8FC361CC4D4B}"/>
              </a:ext>
            </a:extLst>
          </p:cNvPr>
          <p:cNvSpPr txBox="1"/>
          <p:nvPr/>
        </p:nvSpPr>
        <p:spPr>
          <a:xfrm>
            <a:off x="5422555" y="6158767"/>
            <a:ext cx="134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/>
              <a:t>04.02.2026</a:t>
            </a:r>
          </a:p>
        </p:txBody>
      </p:sp>
    </p:spTree>
    <p:extLst>
      <p:ext uri="{BB962C8B-B14F-4D97-AF65-F5344CB8AC3E}">
        <p14:creationId xmlns:p14="http://schemas.microsoft.com/office/powerpoint/2010/main" val="24901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43C12-BC3B-5CEA-ED59-6A97E555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Vyloučené aktivity v rámci NG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DEFE28-B70A-65E7-9865-B8A966873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Nová výstavba</a:t>
            </a:r>
          </a:p>
          <a:p>
            <a:r>
              <a:rPr lang="cs-CZ"/>
              <a:t>Stavební činnost</a:t>
            </a:r>
          </a:p>
          <a:p>
            <a:r>
              <a:rPr lang="cs-CZ"/>
              <a:t>Nákupy nemovitých věcí</a:t>
            </a:r>
          </a:p>
          <a:p>
            <a:r>
              <a:rPr lang="cs-CZ"/>
              <a:t>Outsourcing aktivit projektu</a:t>
            </a:r>
          </a:p>
          <a:p>
            <a:r>
              <a:rPr lang="cs-CZ" b="1"/>
              <a:t>Výuka v rámci studijních programů</a:t>
            </a:r>
          </a:p>
          <a:p>
            <a:endParaRPr lang="cs-CZ" u="sng"/>
          </a:p>
          <a:p>
            <a:r>
              <a:rPr lang="cs-CZ"/>
              <a:t>HŘ NG může vykonávat pouze činnosti </a:t>
            </a:r>
            <a:r>
              <a:rPr lang="cs-CZ" err="1"/>
              <a:t>nehospodářského</a:t>
            </a:r>
            <a:r>
              <a:rPr lang="cs-CZ"/>
              <a:t> charakteru</a:t>
            </a:r>
          </a:p>
        </p:txBody>
      </p:sp>
    </p:spTree>
    <p:extLst>
      <p:ext uri="{BB962C8B-B14F-4D97-AF65-F5344CB8AC3E}">
        <p14:creationId xmlns:p14="http://schemas.microsoft.com/office/powerpoint/2010/main" val="373765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E3EA14-DDEB-C5D9-17CB-8BC1A2E1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/>
              <a:t>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8020F-22F6-7533-1674-82BDDA83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Zákaz dvojího financování </a:t>
            </a:r>
            <a:endParaRPr lang="en-US"/>
          </a:p>
          <a:p>
            <a:pPr algn="just"/>
            <a:r>
              <a:rPr lang="cs-CZ"/>
              <a:t>Povinné spolufinancování NG ve výši 10% z celkových způsobilých nákladů</a:t>
            </a:r>
          </a:p>
          <a:p>
            <a:pPr lvl="1" algn="just"/>
            <a:r>
              <a:rPr lang="cs-CZ"/>
              <a:t>za zajištění odpovídá přijímající pracoviště OŽ, dokládá se při podání žádosti o NG</a:t>
            </a:r>
          </a:p>
          <a:p>
            <a:pPr algn="just"/>
            <a:r>
              <a:rPr lang="cs-CZ"/>
              <a:t>HŘ je povinen uplatňovat principy otevřené vědy</a:t>
            </a:r>
          </a:p>
          <a:p>
            <a:pPr algn="just"/>
            <a:r>
              <a:rPr lang="cs-CZ">
                <a:ea typeface="+mn-lt"/>
                <a:cs typeface="+mn-lt"/>
              </a:rPr>
              <a:t>Povinná publicita: veškeré výsledky a výstupy NG musí obsahovat odpovídající informace o jeho financování, včetně loga Evropské unie a MŠMT  (detaily ve směrnici)</a:t>
            </a:r>
            <a:endParaRPr lang="cs-CZ"/>
          </a:p>
          <a:p>
            <a:pPr algn="just"/>
            <a:endParaRPr lang="cs-CZ"/>
          </a:p>
          <a:p>
            <a:pPr marL="457200" lvl="1" indent="0" algn="just">
              <a:buNone/>
            </a:pPr>
            <a:endParaRPr lang="cs-CZ"/>
          </a:p>
          <a:p>
            <a:endParaRPr lang="cs-CZ"/>
          </a:p>
          <a:p>
            <a:pPr marL="457200" lvl="1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7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B635-4E55-6771-0843-8C1CC19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Otevřená</a:t>
            </a:r>
            <a:r>
              <a:rPr lang="cs-CZ">
                <a:latin typeface="Calibri Light"/>
                <a:ea typeface="Calibri Light"/>
                <a:cs typeface="Calibri Light"/>
              </a:rPr>
              <a:t> </a:t>
            </a:r>
            <a:r>
              <a:rPr lang="cs-CZ"/>
              <a:t>věda - publikace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50CD-0FCA-5341-48C4-F53CEBAE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/>
              <a:t>výsledky typu J odborný článek (</a:t>
            </a:r>
            <a:r>
              <a:rPr lang="cs-CZ" err="1"/>
              <a:t>article</a:t>
            </a:r>
            <a:r>
              <a:rPr lang="cs-CZ"/>
              <a:t>, </a:t>
            </a:r>
            <a:r>
              <a:rPr lang="cs-CZ" err="1"/>
              <a:t>review</a:t>
            </a:r>
            <a:r>
              <a:rPr lang="cs-CZ"/>
              <a:t>, nebo </a:t>
            </a:r>
            <a:r>
              <a:rPr lang="cs-CZ" err="1"/>
              <a:t>letter</a:t>
            </a:r>
            <a:r>
              <a:rPr lang="cs-CZ"/>
              <a:t>)</a:t>
            </a:r>
            <a:endParaRPr lang="en-US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/>
              <a:t>bezodkladné uložení a zpřístupnění </a:t>
            </a:r>
            <a:r>
              <a:rPr lang="cs-CZ" err="1"/>
              <a:t>accepted</a:t>
            </a:r>
            <a:r>
              <a:rPr lang="cs-CZ"/>
              <a:t>/</a:t>
            </a:r>
            <a:r>
              <a:rPr lang="cs-CZ" err="1"/>
              <a:t>published</a:t>
            </a:r>
            <a:r>
              <a:rPr lang="cs-CZ"/>
              <a:t> verze v Digitální knihovně UPCE VŽDY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/>
              <a:t>OA politika vydavatele! </a:t>
            </a:r>
            <a:endParaRPr lang="en-US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/>
              <a:t>APC mohou být hrazeny nad rámec rozpočtu</a:t>
            </a:r>
            <a:endParaRPr lang="en-US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/>
              <a:t>APC nelze hradit z tokenů UPCE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cs-CZ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endParaRPr lang="cs-CZ"/>
          </a:p>
        </p:txBody>
      </p:sp>
      <p:sp>
        <p:nvSpPr>
          <p:cNvPr id="4" name="TextovéPole 1">
            <a:extLst>
              <a:ext uri="{FF2B5EF4-FFF2-40B4-BE49-F238E27FC236}">
                <a16:creationId xmlns:a16="http://schemas.microsoft.com/office/drawing/2014/main" id="{5A9D7F8C-B34B-32D4-9D2C-7DAF760BA7FE}"/>
              </a:ext>
            </a:extLst>
          </p:cNvPr>
          <p:cNvSpPr txBox="1"/>
          <p:nvPr/>
        </p:nvSpPr>
        <p:spPr>
          <a:xfrm>
            <a:off x="6274791" y="4513637"/>
            <a:ext cx="5063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>
                <a:hlinkClick r:id="rId2"/>
              </a:rPr>
              <a:t>https://knihovna.upce.cz/uk/otevrena-veda</a:t>
            </a:r>
            <a:endParaRPr lang="cs-CZ"/>
          </a:p>
          <a:p>
            <a:endParaRPr lang="cs-CZ"/>
          </a:p>
          <a:p>
            <a:pPr algn="ctr"/>
            <a:endParaRPr lang="cs-CZ"/>
          </a:p>
          <a:p>
            <a:endParaRPr lang="cs-CZ"/>
          </a:p>
          <a:p>
            <a:pPr algn="ctr"/>
            <a:r>
              <a:rPr lang="cs-CZ"/>
              <a:t>openscience@upce.cz </a:t>
            </a:r>
          </a:p>
        </p:txBody>
      </p:sp>
    </p:spTree>
    <p:extLst>
      <p:ext uri="{BB962C8B-B14F-4D97-AF65-F5344CB8AC3E}">
        <p14:creationId xmlns:p14="http://schemas.microsoft.com/office/powerpoint/2010/main" val="344524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25A2-C569-117F-E4F4-D10D60E0B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Otevřená věda – správa výzkumných dat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1B35D-BCC2-09F7-ABFB-CA013CA27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1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 sz="2400"/>
              <a:t>plán správy dat přílohou žádosti (</a:t>
            </a:r>
            <a:r>
              <a:rPr lang="cs-CZ" sz="2400" err="1"/>
              <a:t>Before</a:t>
            </a:r>
            <a:r>
              <a:rPr lang="cs-CZ" sz="2400"/>
              <a:t> </a:t>
            </a:r>
            <a:r>
              <a:rPr lang="cs-CZ" sz="2400" err="1"/>
              <a:t>Submitting</a:t>
            </a:r>
            <a:r>
              <a:rPr lang="cs-CZ" sz="2400"/>
              <a:t> </a:t>
            </a:r>
            <a:r>
              <a:rPr lang="cs-CZ" sz="2400" err="1"/>
              <a:t>the</a:t>
            </a:r>
            <a:r>
              <a:rPr lang="cs-CZ" sz="2400"/>
              <a:t> </a:t>
            </a:r>
            <a:r>
              <a:rPr lang="cs-CZ" sz="2400" err="1"/>
              <a:t>Proposal</a:t>
            </a:r>
            <a:r>
              <a:rPr lang="cs-CZ" sz="2400"/>
              <a:t>)</a:t>
            </a:r>
            <a:endParaRPr lang="en-US" sz="2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 sz="2400"/>
              <a:t>šablona v Data </a:t>
            </a:r>
            <a:r>
              <a:rPr lang="cs-CZ" sz="2400" err="1"/>
              <a:t>Stewardship</a:t>
            </a:r>
            <a:r>
              <a:rPr lang="cs-CZ" sz="2400"/>
              <a:t> </a:t>
            </a:r>
            <a:r>
              <a:rPr lang="cs-CZ" sz="2400" err="1"/>
              <a:t>Wizard</a:t>
            </a:r>
            <a:r>
              <a:rPr lang="cs-CZ" sz="2400"/>
              <a:t> </a:t>
            </a:r>
            <a:r>
              <a:rPr lang="cs-CZ" sz="2000">
                <a:latin typeface="Calibri"/>
                <a:ea typeface="Calibri"/>
                <a:cs typeface="Calibri"/>
              </a:rPr>
              <a:t>(</a:t>
            </a:r>
            <a:r>
              <a:rPr lang="cs-CZ" sz="2000">
                <a:latin typeface="Calibri"/>
                <a:ea typeface="Calibri"/>
                <a:cs typeface="Calibri"/>
                <a:hlinkClick r:id="rId2"/>
              </a:rPr>
              <a:t>https://upce.dsw.elixir-europe.org</a:t>
            </a:r>
            <a:r>
              <a:rPr lang="cs-CZ" sz="2000">
                <a:latin typeface="Calibri"/>
                <a:ea typeface="Calibri"/>
                <a:cs typeface="Calibri"/>
              </a:rPr>
              <a:t>)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 sz="2400"/>
              <a:t>uložení/zveřejnění dat v důvěryhodném </a:t>
            </a:r>
            <a:r>
              <a:rPr lang="cs-CZ" sz="2400" err="1"/>
              <a:t>repozitáři</a:t>
            </a:r>
            <a:endParaRPr lang="cs-CZ" sz="2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cs-CZ" sz="2400"/>
              <a:t>„as open as </a:t>
            </a:r>
            <a:r>
              <a:rPr lang="cs-CZ" sz="2400" err="1"/>
              <a:t>possible</a:t>
            </a:r>
            <a:r>
              <a:rPr lang="cs-CZ" sz="2400"/>
              <a:t>, as </a:t>
            </a:r>
            <a:r>
              <a:rPr lang="cs-CZ" sz="2400" err="1"/>
              <a:t>closed</a:t>
            </a:r>
            <a:r>
              <a:rPr lang="cs-CZ" sz="2400"/>
              <a:t> as </a:t>
            </a:r>
            <a:r>
              <a:rPr lang="cs-CZ" sz="2400" err="1"/>
              <a:t>necessary</a:t>
            </a:r>
            <a:r>
              <a:rPr lang="cs-CZ" sz="2400"/>
              <a:t>“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8314E-E513-8700-D4A8-63A98176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58" y="4031376"/>
            <a:ext cx="10114643" cy="2826716"/>
          </a:xfrm>
          <a:prstGeom prst="rect">
            <a:avLst/>
          </a:prstGeom>
        </p:spPr>
      </p:pic>
      <p:sp>
        <p:nvSpPr>
          <p:cNvPr id="6" name="Šipka: dolů 9">
            <a:extLst>
              <a:ext uri="{FF2B5EF4-FFF2-40B4-BE49-F238E27FC236}">
                <a16:creationId xmlns:a16="http://schemas.microsoft.com/office/drawing/2014/main" id="{588E223F-CC88-4317-9E32-D1EDCDD62D9D}"/>
              </a:ext>
            </a:extLst>
          </p:cNvPr>
          <p:cNvSpPr/>
          <p:nvPr/>
        </p:nvSpPr>
        <p:spPr>
          <a:xfrm rot="16200000">
            <a:off x="2639543" y="4423387"/>
            <a:ext cx="494212" cy="105830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Šipka: dolů 2">
            <a:extLst>
              <a:ext uri="{FF2B5EF4-FFF2-40B4-BE49-F238E27FC236}">
                <a16:creationId xmlns:a16="http://schemas.microsoft.com/office/drawing/2014/main" id="{FC3356D4-EFD0-CA49-FA0F-04D8DF68DEF7}"/>
              </a:ext>
            </a:extLst>
          </p:cNvPr>
          <p:cNvSpPr/>
          <p:nvPr/>
        </p:nvSpPr>
        <p:spPr>
          <a:xfrm rot="19041354">
            <a:off x="9953599" y="3813009"/>
            <a:ext cx="548640" cy="126694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Šipka: dolů 5">
            <a:extLst>
              <a:ext uri="{FF2B5EF4-FFF2-40B4-BE49-F238E27FC236}">
                <a16:creationId xmlns:a16="http://schemas.microsoft.com/office/drawing/2014/main" id="{F57A0F0E-D420-3F4D-558C-7F212074B2FD}"/>
              </a:ext>
            </a:extLst>
          </p:cNvPr>
          <p:cNvSpPr/>
          <p:nvPr/>
        </p:nvSpPr>
        <p:spPr>
          <a:xfrm rot="16200000">
            <a:off x="8375271" y="4842268"/>
            <a:ext cx="548640" cy="126694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lů 1">
            <a:extLst>
              <a:ext uri="{FF2B5EF4-FFF2-40B4-BE49-F238E27FC236}">
                <a16:creationId xmlns:a16="http://schemas.microsoft.com/office/drawing/2014/main" id="{B5FD0E36-C053-E071-7D3D-2ED2E84B92F9}"/>
              </a:ext>
            </a:extLst>
          </p:cNvPr>
          <p:cNvSpPr/>
          <p:nvPr/>
        </p:nvSpPr>
        <p:spPr>
          <a:xfrm rot="4369405">
            <a:off x="2258288" y="5941045"/>
            <a:ext cx="548640" cy="126694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44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76389-7273-6AA2-7F3D-CA2BCA31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Rozpočet NG a způsobilé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606B7-F77E-4AC4-C9CA-83CB0F97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164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Standardní stupnice jednotkových nákladů</a:t>
            </a:r>
            <a:endParaRPr lang="en-US"/>
          </a:p>
          <a:p>
            <a:pPr algn="just"/>
            <a:r>
              <a:rPr lang="cs-CZ"/>
              <a:t>Maximální výše NG je stanovena na základě výpočtu uvedeného v Kalkulačce Aktivita 3_žádost o návratový grant</a:t>
            </a:r>
          </a:p>
          <a:p>
            <a:pPr lvl="1" algn="just"/>
            <a:r>
              <a:rPr lang="cs-CZ"/>
              <a:t>návod k vyplnění Kalkulačky je dostupný na webu projektu</a:t>
            </a:r>
          </a:p>
          <a:p>
            <a:pPr algn="just"/>
            <a:r>
              <a:rPr lang="cs-CZ"/>
              <a:t>Výpočet neurčuje konkrétní rozpočet NG, ale pouze </a:t>
            </a:r>
            <a:r>
              <a:rPr lang="cs-CZ" b="1"/>
              <a:t>stanoví nejvyšší možnou částku</a:t>
            </a:r>
            <a:r>
              <a:rPr lang="cs-CZ"/>
              <a:t>, kterou lze v rámci NG čerpat</a:t>
            </a:r>
          </a:p>
        </p:txBody>
      </p:sp>
    </p:spTree>
    <p:extLst>
      <p:ext uri="{BB962C8B-B14F-4D97-AF65-F5344CB8AC3E}">
        <p14:creationId xmlns:p14="http://schemas.microsoft.com/office/powerpoint/2010/main" val="95242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D80F-DD57-1171-A2A6-34B656CC0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87EF5-947B-7566-570B-06F81016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Rozpočet a způsobilé náklady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97EAE47-12E2-2733-17FB-56D60B6A5BC3}"/>
              </a:ext>
            </a:extLst>
          </p:cNvPr>
          <p:cNvSpPr txBox="1">
            <a:spLocks/>
          </p:cNvSpPr>
          <p:nvPr/>
        </p:nvSpPr>
        <p:spPr>
          <a:xfrm>
            <a:off x="5828606" y="1825625"/>
            <a:ext cx="5525194" cy="462505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50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E7B368-9619-2860-C9EA-9EB01CAC9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u="sng"/>
              <a:t>Mzdové prostředky HŘ </a:t>
            </a:r>
            <a:endParaRPr lang="en-US"/>
          </a:p>
          <a:p>
            <a:pPr algn="just"/>
            <a:r>
              <a:rPr lang="cs-CZ"/>
              <a:t>Mzdové prostředky  pomocného odborného týmu, mentora</a:t>
            </a:r>
          </a:p>
          <a:p>
            <a:pPr marL="0" indent="0" algn="just">
              <a:buNone/>
            </a:pPr>
            <a:r>
              <a:rPr lang="cs-CZ"/>
              <a:t>• Mobilita HŘ </a:t>
            </a:r>
          </a:p>
          <a:p>
            <a:pPr marL="0" indent="0" algn="just">
              <a:buNone/>
            </a:pPr>
            <a:r>
              <a:rPr lang="cs-CZ"/>
              <a:t>• Náklady na vzdělávání HŘ </a:t>
            </a:r>
          </a:p>
          <a:p>
            <a:pPr marL="0" indent="0" algn="just">
              <a:buNone/>
            </a:pPr>
            <a:r>
              <a:rPr lang="cs-CZ"/>
              <a:t>• Náklady na technické vybavení</a:t>
            </a:r>
          </a:p>
          <a:p>
            <a:pPr marL="0" indent="0" algn="just">
              <a:buNone/>
            </a:pPr>
            <a:r>
              <a:rPr lang="cs-CZ"/>
              <a:t>• Spotřební materiál pro účely realizace grantu</a:t>
            </a:r>
          </a:p>
          <a:p>
            <a:pPr marL="0" indent="0" algn="just">
              <a:buNone/>
            </a:pPr>
            <a:r>
              <a:rPr lang="cs-CZ"/>
              <a:t>• Služby související se realizací grantu</a:t>
            </a:r>
          </a:p>
          <a:p>
            <a:pPr marL="0" indent="0" algn="just">
              <a:buNone/>
            </a:pPr>
            <a:r>
              <a:rPr lang="cs-CZ"/>
              <a:t>• Publikační poplatky v časopisech Open Access</a:t>
            </a:r>
          </a:p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4D860-CBE9-CD10-26BD-C0EC2AF6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Mzdové prostředky HŘ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4CAD4-75DD-2907-9DFC-1ECA53851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Mzda HŘ návratového grantu bude vyplacena ve </a:t>
            </a:r>
            <a:r>
              <a:rPr lang="cs-CZ" u="sng"/>
              <a:t>výši minimálních personálních nákladů</a:t>
            </a:r>
            <a:r>
              <a:rPr lang="cs-CZ"/>
              <a:t> stanovených dle souboru „Kalkulačka Aktivita 3_žádost o návratový grant“</a:t>
            </a:r>
            <a:endParaRPr lang="en-US"/>
          </a:p>
          <a:p>
            <a:pPr algn="just"/>
            <a:r>
              <a:rPr lang="cs-CZ"/>
              <a:t>Minimální personální náklady na 1 produktivní hodinu  zahrnují kromě prostředků připadajících na hrubou mzdu HŘ NG také prostředky na sociální a zdravotní pojištění za zaměstnavatele a prostředky na veškeré další odvody, související s výplatou mzdy hrazené zaměstnavatelem</a:t>
            </a:r>
          </a:p>
          <a:p>
            <a:pPr algn="just"/>
            <a:r>
              <a:rPr lang="cs-CZ"/>
              <a:t>V jednotkovém nákladu může být zahrnut paušál až do výše 13 %</a:t>
            </a:r>
          </a:p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31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CF17D-BC3A-B292-0BFF-DE00F310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Volitelné aktivity 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2B011-25C3-4CF6-6A89-DD8383E7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Pomocný odborný tým</a:t>
            </a:r>
          </a:p>
          <a:p>
            <a:pPr lvl="1"/>
            <a:r>
              <a:rPr lang="cs-CZ"/>
              <a:t>Max. 4 členové, součet úvazků týmu max 2,0 FTE</a:t>
            </a:r>
          </a:p>
          <a:p>
            <a:r>
              <a:rPr lang="cs-CZ"/>
              <a:t>Mentor</a:t>
            </a:r>
          </a:p>
          <a:p>
            <a:pPr lvl="1"/>
            <a:r>
              <a:rPr lang="cs-CZ"/>
              <a:t>Max 0,2 FTE/měsíc, senior (7 let od Ph.D.), zaměstnanec UPCE</a:t>
            </a:r>
          </a:p>
          <a:p>
            <a:r>
              <a:rPr lang="cs-CZ"/>
              <a:t>Mobilita HŘ</a:t>
            </a:r>
          </a:p>
          <a:p>
            <a:pPr lvl="1"/>
            <a:r>
              <a:rPr lang="cs-CZ"/>
              <a:t>1 – 6 měsíců, max. rozdělení na 2 části</a:t>
            </a:r>
          </a:p>
          <a:p>
            <a:r>
              <a:rPr lang="cs-CZ"/>
              <a:t>Vzdělávání HŘ</a:t>
            </a:r>
          </a:p>
          <a:p>
            <a:pPr lvl="1"/>
            <a:r>
              <a:rPr lang="cs-CZ"/>
              <a:t>Soft </a:t>
            </a:r>
            <a:r>
              <a:rPr lang="cs-CZ" err="1"/>
              <a:t>skills</a:t>
            </a:r>
            <a:r>
              <a:rPr lang="cs-CZ"/>
              <a:t> - způsobilé pouze v ČR</a:t>
            </a:r>
          </a:p>
          <a:p>
            <a:pPr lvl="1"/>
            <a:r>
              <a:rPr lang="cs-CZ"/>
              <a:t>Odborné vzdělávání je možné  i mimo ČR</a:t>
            </a:r>
          </a:p>
        </p:txBody>
      </p:sp>
    </p:spTree>
    <p:extLst>
      <p:ext uri="{BB962C8B-B14F-4D97-AF65-F5344CB8AC3E}">
        <p14:creationId xmlns:p14="http://schemas.microsoft.com/office/powerpoint/2010/main" val="404176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2A9AA-EC78-9B45-3AAE-62A3FF33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výstupy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0B85C9-4F8C-2E5C-4762-607FEC032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Základní aktivita NG je výzkum realizovaný HŘ, který vygeneruje alespoň 1 publikační výstup v době trvání NG nebo do 12 měsíců od jeho ukončení (n+1)</a:t>
            </a:r>
            <a:endParaRPr lang="en-US"/>
          </a:p>
          <a:p>
            <a:pPr lvl="1" algn="just"/>
            <a:r>
              <a:rPr lang="cs-CZ"/>
              <a:t>Typ a kvalita výstupu musí být v souladu s výzvou OP JAK (Směrnice IGN – Čl. 3, bod 6)</a:t>
            </a:r>
          </a:p>
          <a:p>
            <a:pPr lvl="1" algn="just"/>
            <a:r>
              <a:rPr lang="cs-CZ"/>
              <a:t>VK bude brát zřetel na vybrané indikátory (K2)</a:t>
            </a:r>
          </a:p>
          <a:p>
            <a:pPr algn="just"/>
            <a:r>
              <a:rPr lang="cs-CZ"/>
              <a:t>Typy indikátorů</a:t>
            </a:r>
          </a:p>
          <a:p>
            <a:pPr lvl="1" algn="just"/>
            <a:r>
              <a:rPr lang="cs-CZ"/>
              <a:t>Nepovinný k výběru nepovinný k naplnění</a:t>
            </a:r>
          </a:p>
          <a:p>
            <a:pPr lvl="1" algn="just"/>
            <a:r>
              <a:rPr lang="cs-CZ"/>
              <a:t>Povinně volitelný k výběru a povinný k naplnění</a:t>
            </a:r>
          </a:p>
          <a:p>
            <a:pPr lvl="1" algn="just"/>
            <a:r>
              <a:rPr lang="cs-CZ"/>
              <a:t>Povinný k výběru a nepovinný k naplnění</a:t>
            </a: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90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8CF2C9-F627-128D-FE9D-7B88CD42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Podání žádosti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D12A7-7CA2-B25F-934F-B03B8D14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Elektronicky na předepsaných formulářích do datové schránky UPCE </a:t>
            </a:r>
          </a:p>
          <a:p>
            <a:pPr lvl="1"/>
            <a:r>
              <a:rPr lang="cs-CZ"/>
              <a:t>ID DS: </a:t>
            </a:r>
            <a:r>
              <a:rPr lang="cs-CZ" b="1"/>
              <a:t>f5vj9hu</a:t>
            </a:r>
            <a:r>
              <a:rPr lang="cs-CZ"/>
              <a:t>, věc: </a:t>
            </a:r>
            <a:r>
              <a:rPr lang="cs-CZ" b="1"/>
              <a:t>Žádost o návratový grant</a:t>
            </a:r>
          </a:p>
          <a:p>
            <a:r>
              <a:rPr lang="cs-CZ"/>
              <a:t>Současně zaslat žádost o NG se všemi přílohami ve formě jednoho ZIP archivu na e-mailovou adresu </a:t>
            </a:r>
            <a:r>
              <a:rPr lang="cs-CZ">
                <a:hlinkClick r:id="rId2"/>
              </a:rPr>
              <a:t>navraty@upce.cz</a:t>
            </a:r>
            <a:endParaRPr lang="cs-CZ"/>
          </a:p>
          <a:p>
            <a:r>
              <a:rPr lang="cs-CZ"/>
              <a:t>Podání je možné výhradně v českém jazyce</a:t>
            </a:r>
          </a:p>
          <a:p>
            <a:r>
              <a:rPr lang="cs-CZ" b="1"/>
              <a:t>Uzávěrka přijímání žádostí pro 1. výzvu soutěže je 31.03. 2026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29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9221EA7-AC2F-E7FE-8989-1C553601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88" y="669492"/>
            <a:ext cx="10483559" cy="1576156"/>
          </a:xfrm>
        </p:spPr>
        <p:txBody>
          <a:bodyPr>
            <a:normAutofit/>
          </a:bodyPr>
          <a:lstStyle/>
          <a:p>
            <a:r>
              <a:rPr lang="cs-CZ" err="1"/>
              <a:t>Tt</a:t>
            </a:r>
            <a:r>
              <a:rPr lang="cs-CZ"/>
              <a:t> t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8723CF-4E4D-1BEE-27B3-2AD63F8B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21" y="3302533"/>
            <a:ext cx="10136492" cy="2405461"/>
          </a:xfr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cs-CZ">
                <a:ea typeface="+mn-lt"/>
                <a:cs typeface="+mn-lt"/>
              </a:rPr>
              <a:t>Tento seminář je pořádán v rámci projektu </a:t>
            </a:r>
          </a:p>
          <a:p>
            <a:pPr marL="0" indent="0">
              <a:buNone/>
            </a:pPr>
            <a:r>
              <a:rPr lang="cs-CZ" b="1">
                <a:ea typeface="+mn-lt"/>
                <a:cs typeface="+mn-lt"/>
              </a:rPr>
              <a:t>Návraty k vědecké kariéře na Univerzitě Pardubice (NAKUP)</a:t>
            </a:r>
          </a:p>
          <a:p>
            <a:pPr marL="0" indent="0">
              <a:buNone/>
            </a:pPr>
            <a:r>
              <a:rPr lang="cs-CZ"/>
              <a:t>Registrační číslo projektu </a:t>
            </a:r>
            <a:r>
              <a:rPr lang="cs-CZ">
                <a:ea typeface="+mn-lt"/>
                <a:cs typeface="+mn-lt"/>
              </a:rPr>
              <a:t>CZ.02.01.01/00/24_037/0013851</a:t>
            </a:r>
          </a:p>
          <a:p>
            <a:pPr marL="0" indent="0">
              <a:buNone/>
            </a:pPr>
            <a:r>
              <a:rPr lang="cs-CZ"/>
              <a:t>Operační program Jan Amos Komenský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88FC494-05BE-76D6-4B06-7E35D9EB33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6800" y="180000"/>
            <a:ext cx="612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99C05-C94C-85AF-925F-1E0CA21EC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09" y="809482"/>
            <a:ext cx="7615585" cy="1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46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5DDAA-93EF-0A50-4C49-B90E97ECF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197"/>
            <a:ext cx="10515600" cy="1009651"/>
          </a:xfrm>
        </p:spPr>
        <p:txBody>
          <a:bodyPr/>
          <a:lstStyle/>
          <a:p>
            <a:r>
              <a:rPr lang="cs-CZ"/>
              <a:t>Checklist povinných příloh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8353E-90FC-0C42-4D4A-F966F971F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68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/>
              <a:t>☐ Vyplněný Formulář Žádost o NG </a:t>
            </a:r>
          </a:p>
          <a:p>
            <a:pPr marL="0" indent="0">
              <a:buNone/>
            </a:pPr>
            <a:r>
              <a:rPr lang="cs-CZ"/>
              <a:t>☐ Podklady ke kariérní přestávce</a:t>
            </a:r>
          </a:p>
          <a:p>
            <a:pPr marL="0" indent="0">
              <a:buNone/>
            </a:pPr>
            <a:r>
              <a:rPr lang="cs-CZ"/>
              <a:t>☐ CV žadatele </a:t>
            </a:r>
          </a:p>
          <a:p>
            <a:pPr marL="0" indent="0">
              <a:buNone/>
            </a:pPr>
            <a:r>
              <a:rPr lang="cs-CZ"/>
              <a:t>☐ Vyjádření vedoucího přijímajícího pracoviště a souhlas se      	spolufinancováním</a:t>
            </a:r>
          </a:p>
          <a:p>
            <a:pPr marL="0" indent="0">
              <a:buNone/>
            </a:pPr>
            <a:r>
              <a:rPr lang="cs-CZ"/>
              <a:t>☐ Plán správy výzkumných dat </a:t>
            </a:r>
          </a:p>
          <a:p>
            <a:pPr marL="0" indent="0">
              <a:buNone/>
            </a:pPr>
            <a:r>
              <a:rPr lang="cs-CZ"/>
              <a:t>☐ Čestné prohlášení o tématu disertace (je-li relevantní)</a:t>
            </a:r>
          </a:p>
          <a:p>
            <a:pPr marL="0" indent="0">
              <a:buNone/>
            </a:pPr>
            <a:r>
              <a:rPr lang="cs-CZ"/>
              <a:t>☐ Soulad s národní RIS3 strategií</a:t>
            </a:r>
          </a:p>
          <a:p>
            <a:pPr marL="0" indent="0">
              <a:buNone/>
            </a:pPr>
            <a:r>
              <a:rPr lang="cs-CZ"/>
              <a:t>☐ Kalkulačka Aktivita 3 – žádost o NG </a:t>
            </a:r>
          </a:p>
          <a:p>
            <a:pPr marL="0" indent="0">
              <a:buNone/>
            </a:pPr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6FE5B35-3AD8-F29C-E5B7-FC9FC949FE82}"/>
              </a:ext>
            </a:extLst>
          </p:cNvPr>
          <p:cNvSpPr txBox="1"/>
          <p:nvPr/>
        </p:nvSpPr>
        <p:spPr>
          <a:xfrm>
            <a:off x="838200" y="6042026"/>
            <a:ext cx="994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Všechny přílohy jsou dostupné na: </a:t>
            </a:r>
            <a:r>
              <a:rPr lang="cs-CZ">
                <a:hlinkClick r:id="rId2"/>
              </a:rPr>
              <a:t>Návraty k vědecké kariéře na Univerzitě Pardubice (NAKUP) | Univerzita Pardubice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5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C50A3-B9BC-3CC1-E2A6-809E88B4E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689E0-91C7-7D84-2216-E644F12F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3 fáze hodnocení:</a:t>
            </a:r>
            <a:endParaRPr lang="en-US"/>
          </a:p>
          <a:p>
            <a:pPr lvl="1"/>
            <a:r>
              <a:rPr lang="cs-CZ"/>
              <a:t>formální kontrola - možnost doplnění, lhůta 5 dní</a:t>
            </a:r>
          </a:p>
          <a:p>
            <a:pPr lvl="1"/>
            <a:r>
              <a:rPr lang="cs-CZ"/>
              <a:t>věcné hodnocení - min. 2 hodnotitelé, z toho 1 externí</a:t>
            </a:r>
          </a:p>
          <a:p>
            <a:pPr lvl="1"/>
            <a:r>
              <a:rPr lang="cs-CZ"/>
              <a:t>výběrová komise - sestaví pořadí, může upravit rozpočet dle 3E</a:t>
            </a:r>
          </a:p>
          <a:p>
            <a:pPr marL="457200" lvl="1" indent="0">
              <a:buNone/>
            </a:pPr>
            <a:endParaRPr lang="cs-CZ"/>
          </a:p>
          <a:p>
            <a:pPr lvl="0"/>
            <a:r>
              <a:rPr lang="cs-CZ"/>
              <a:t>Bodování: max 200 bodů, práh pro doporučení 120bodů</a:t>
            </a:r>
          </a:p>
          <a:p>
            <a:pPr marL="457200" lvl="1" indent="0">
              <a:buNone/>
            </a:pPr>
            <a:r>
              <a:rPr lang="cs-CZ"/>
              <a:t>hlavní kritéria:</a:t>
            </a:r>
          </a:p>
          <a:p>
            <a:pPr lvl="1"/>
            <a:r>
              <a:rPr lang="cs-CZ"/>
              <a:t>K2 kvalita výzkumného záměru a potenciál (90 bodů)</a:t>
            </a:r>
          </a:p>
          <a:p>
            <a:pPr lvl="1"/>
            <a:r>
              <a:rPr lang="cs-CZ"/>
              <a:t>K7 kariérní plán a setrvání v oboru (40 bodů)</a:t>
            </a:r>
          </a:p>
          <a:p>
            <a:pPr lvl="1"/>
            <a:r>
              <a:rPr lang="cs-CZ"/>
              <a:t>K6 zkušenosti a motivace (30 bodů)</a:t>
            </a:r>
          </a:p>
          <a:p>
            <a:pPr marL="457200" lvl="1" indent="0">
              <a:buNone/>
            </a:pPr>
            <a:endParaRPr lang="cs-CZ" sz="280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94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78067-E19F-B155-2C93-147824A1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 získání 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5EBC49-78CB-33DF-218B-6B53ECF14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Průběžná zpráva o činnosti každých 6 měsíců</a:t>
            </a:r>
            <a:endParaRPr lang="en-US"/>
          </a:p>
          <a:p>
            <a:pPr algn="just"/>
            <a:r>
              <a:rPr lang="cs-CZ"/>
              <a:t>Závěrečná zpráva o činnosti do 30 dnů od ukončení NG</a:t>
            </a:r>
          </a:p>
          <a:p>
            <a:pPr marL="0" indent="0" algn="just">
              <a:buNone/>
            </a:pPr>
            <a:endParaRPr lang="cs-CZ"/>
          </a:p>
          <a:p>
            <a:pPr algn="just"/>
            <a:r>
              <a:rPr lang="cs-CZ"/>
              <a:t>Změny v realizaci NG</a:t>
            </a:r>
          </a:p>
          <a:p>
            <a:pPr lvl="1" algn="just"/>
            <a:r>
              <a:rPr lang="cs-CZ"/>
              <a:t>Nepřípustné změny – dle pravidel OP JAK nelze provést</a:t>
            </a:r>
          </a:p>
          <a:p>
            <a:pPr lvl="1" algn="just"/>
            <a:r>
              <a:rPr lang="cs-CZ"/>
              <a:t>Podstatné změny – vyžadují schválení Garantem IGN</a:t>
            </a:r>
          </a:p>
          <a:p>
            <a:pPr lvl="1" algn="just"/>
            <a:r>
              <a:rPr lang="cs-CZ"/>
              <a:t>Nepodstatné změny – nevyžadují schválení, pouze informaci o provedení</a:t>
            </a:r>
          </a:p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70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15B77-7E46-1FA3-E3C4-C7E7685B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Kontakty &amp; konzultační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9EB273-2820-ACF9-DF1C-A00ED7AA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94764" cy="49307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/>
              <a:t>Metodik soutěže</a:t>
            </a:r>
          </a:p>
          <a:p>
            <a:pPr lvl="1"/>
            <a:r>
              <a:rPr lang="cs-CZ"/>
              <a:t>Jitka </a:t>
            </a:r>
            <a:r>
              <a:rPr lang="cs-CZ" err="1"/>
              <a:t>Genserová</a:t>
            </a:r>
            <a:r>
              <a:rPr lang="cs-CZ"/>
              <a:t>, ORPČ </a:t>
            </a:r>
          </a:p>
          <a:p>
            <a:pPr lvl="1"/>
            <a:r>
              <a:rPr lang="cs-CZ"/>
              <a:t>466 036 733 (indikátory, RIS3)</a:t>
            </a:r>
          </a:p>
          <a:p>
            <a:r>
              <a:rPr lang="cs-CZ"/>
              <a:t>Finanční a projektový manažer</a:t>
            </a:r>
          </a:p>
          <a:p>
            <a:pPr lvl="1"/>
            <a:r>
              <a:rPr lang="cs-CZ"/>
              <a:t>Lenka Peterková, ORPČ</a:t>
            </a:r>
          </a:p>
          <a:p>
            <a:pPr lvl="1"/>
            <a:r>
              <a:rPr lang="cs-CZ"/>
              <a:t>466 036 076</a:t>
            </a:r>
          </a:p>
          <a:p>
            <a:r>
              <a:rPr lang="cs-CZ"/>
              <a:t>Univerzitní správce IGN</a:t>
            </a:r>
          </a:p>
          <a:p>
            <a:pPr lvl="1"/>
            <a:r>
              <a:rPr lang="cs-CZ"/>
              <a:t>Leona Pandulová, RVTČ</a:t>
            </a:r>
          </a:p>
          <a:p>
            <a:pPr lvl="1"/>
            <a:r>
              <a:rPr lang="cs-CZ"/>
              <a:t>466 036 523</a:t>
            </a:r>
          </a:p>
          <a:p>
            <a:r>
              <a:rPr lang="cs-CZ"/>
              <a:t>Konzultant OA a DMP</a:t>
            </a:r>
          </a:p>
          <a:p>
            <a:pPr lvl="1"/>
            <a:r>
              <a:rPr lang="cs-CZ"/>
              <a:t>Lucie Melicharová, UK</a:t>
            </a:r>
          </a:p>
          <a:p>
            <a:pPr lvl="1"/>
            <a:r>
              <a:rPr lang="cs-CZ"/>
              <a:t>openscience@upce.cz</a:t>
            </a:r>
            <a:r>
              <a:rPr lang="cs-CZ" sz="1800">
                <a:latin typeface="Calibri"/>
                <a:ea typeface="Calibri"/>
                <a:cs typeface="Calibri"/>
              </a:rPr>
              <a:t> </a:t>
            </a:r>
          </a:p>
          <a:p>
            <a:pPr lvl="1"/>
            <a:endParaRPr lang="cs-CZ"/>
          </a:p>
          <a:p>
            <a:pPr marL="457200" lvl="1" indent="0">
              <a:buNone/>
            </a:pPr>
            <a:endParaRPr lang="cs-CZ"/>
          </a:p>
          <a:p>
            <a:pPr lvl="1"/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02A50A6-8246-A2DD-4D1C-17F1AE8BBB05}"/>
              </a:ext>
            </a:extLst>
          </p:cNvPr>
          <p:cNvSpPr txBox="1">
            <a:spLocks/>
          </p:cNvSpPr>
          <p:nvPr/>
        </p:nvSpPr>
        <p:spPr>
          <a:xfrm>
            <a:off x="6687139" y="1825624"/>
            <a:ext cx="4549833" cy="43513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E-mail: </a:t>
            </a:r>
            <a:r>
              <a:rPr lang="cs-CZ">
                <a:hlinkClick r:id="rId2"/>
              </a:rPr>
              <a:t>navraty@upce.cz</a:t>
            </a:r>
            <a:endParaRPr lang="cs-CZ"/>
          </a:p>
          <a:p>
            <a:pPr marL="0" indent="0">
              <a:buNone/>
            </a:pPr>
            <a:endParaRPr lang="cs-CZ"/>
          </a:p>
          <a:p>
            <a:r>
              <a:rPr lang="cs-CZ"/>
              <a:t>Pro telefonické konzultace:</a:t>
            </a:r>
          </a:p>
          <a:p>
            <a:r>
              <a:rPr lang="cs-CZ"/>
              <a:t>ÚT 9:00 – 11:00</a:t>
            </a:r>
          </a:p>
          <a:p>
            <a:r>
              <a:rPr lang="cs-CZ"/>
              <a:t>ČT 12:00 – 14:00</a:t>
            </a:r>
          </a:p>
          <a:p>
            <a:endParaRPr lang="cs-CZ"/>
          </a:p>
          <a:p>
            <a:pPr marL="0" indent="0">
              <a:buNone/>
            </a:pPr>
            <a:endParaRPr lang="cs-CZ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7170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E22FFFA-0989-AC28-7655-52F3AF2B4949}"/>
              </a:ext>
            </a:extLst>
          </p:cNvPr>
          <p:cNvSpPr txBox="1">
            <a:spLocks/>
          </p:cNvSpPr>
          <p:nvPr/>
        </p:nvSpPr>
        <p:spPr>
          <a:xfrm>
            <a:off x="0" y="4238227"/>
            <a:ext cx="12192000" cy="8418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Děkujeme za pozornost.</a:t>
            </a:r>
            <a:br>
              <a:rPr lang="cs-CZ" sz="1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</a:br>
            <a:endParaRPr lang="cs-CZ" sz="1800" b="1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8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70402-5964-B3A9-454C-8C8236F8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F9873B-7273-A1F5-48E4-FB755FB7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cs-CZ"/>
              <a:t>Obsah semináře pro žadatele o NG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8636447-D8AA-DF3A-490F-D3B40A2F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cs-CZ"/>
              <a:t>Interní grantové schéma Návraty</a:t>
            </a:r>
          </a:p>
          <a:p>
            <a:r>
              <a:rPr lang="cs-CZ"/>
              <a:t>Vyhlášení 1. kola soutěže a důležitá data</a:t>
            </a:r>
          </a:p>
          <a:p>
            <a:r>
              <a:rPr lang="cs-CZ"/>
              <a:t>Oprávněný žadatel</a:t>
            </a:r>
          </a:p>
          <a:p>
            <a:r>
              <a:rPr lang="cs-CZ"/>
              <a:t>Parametry NG + rozpočet</a:t>
            </a:r>
          </a:p>
          <a:p>
            <a:r>
              <a:rPr lang="cs-CZ"/>
              <a:t>Podání žádosti </a:t>
            </a:r>
          </a:p>
          <a:p>
            <a:r>
              <a:rPr lang="cs-CZ"/>
              <a:t>Hodnocení žádosti</a:t>
            </a:r>
          </a:p>
          <a:p>
            <a:r>
              <a:rPr lang="cs-CZ"/>
              <a:t>Po získání NG</a:t>
            </a:r>
          </a:p>
          <a:p>
            <a:r>
              <a:rPr lang="cs-CZ"/>
              <a:t>Kontakty</a:t>
            </a:r>
          </a:p>
          <a:p>
            <a:r>
              <a:rPr lang="cs-CZ"/>
              <a:t>Q&amp;A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589137F-0BC9-8163-1B83-77EA3265A6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6800" y="180000"/>
            <a:ext cx="612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5DEFE-4476-4EC4-6515-26E796A20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A273097-6B71-1AA1-0615-70A91C61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cs-CZ"/>
              <a:t>Očekávané dopady IGN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3D5782-796F-F3A0-5FC4-E2EB98FDABC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lvl="0" algn="just"/>
            <a:r>
              <a:rPr lang="cs-CZ"/>
              <a:t>Ukotvení schématu návratových grantů </a:t>
            </a:r>
          </a:p>
          <a:p>
            <a:pPr lvl="0" algn="just"/>
            <a:r>
              <a:rPr lang="cs-CZ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Zvýšení </a:t>
            </a:r>
            <a:r>
              <a:rPr lang="cs-CZ"/>
              <a:t>vědecké produktivity a rozvoj týmů</a:t>
            </a:r>
            <a:endParaRPr lang="cs-CZ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lvl="0" algn="just"/>
            <a:r>
              <a:rPr lang="cs-CZ"/>
              <a:t>Nárůst počtu podaných grantových žádostí</a:t>
            </a:r>
          </a:p>
          <a:p>
            <a:pPr lvl="0" algn="just"/>
            <a:r>
              <a:rPr lang="cs-CZ"/>
              <a:t>Navázání  odborných kontaktů </a:t>
            </a:r>
          </a:p>
          <a:p>
            <a:pPr lvl="0" algn="just"/>
            <a:r>
              <a:rPr lang="cs-CZ"/>
              <a:t>Naplnění strategických plánů univerzity </a:t>
            </a:r>
          </a:p>
          <a:p>
            <a:pPr algn="just"/>
            <a:r>
              <a:rPr lang="cs-CZ"/>
              <a:t>Existence schématu NG v instituci bude brzy </a:t>
            </a:r>
            <a:r>
              <a:rPr lang="cs-CZ" u="sng"/>
              <a:t>nutnou podmínkou při žádosti o granty </a:t>
            </a:r>
            <a:r>
              <a:rPr lang="cs-CZ"/>
              <a:t>všech významných poskytovatelů (Horizon Evropa, GAČR apod.)</a:t>
            </a:r>
          </a:p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666F0F8-C0DC-3ACD-C546-E279FC1CA4E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6800" y="180000"/>
            <a:ext cx="612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2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105D6-77D4-0193-2A2D-75DF267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cs-CZ"/>
              <a:t>Vyhlášení 1. kola IGN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C9980-4182-749F-EFCA-76543B906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63480" cy="4351338"/>
          </a:xfr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/>
              <a:t>Délka grantového programu: 01. 02. 2026 – 31. 10. 2028</a:t>
            </a:r>
          </a:p>
          <a:p>
            <a:pPr>
              <a:lnSpc>
                <a:spcPct val="100000"/>
              </a:lnSpc>
            </a:pPr>
            <a:r>
              <a:rPr lang="cs-CZ" sz="2600"/>
              <a:t>Celková alokace:         28 591 060 Kč</a:t>
            </a:r>
          </a:p>
          <a:p>
            <a:pPr lvl="1">
              <a:lnSpc>
                <a:spcPct val="100000"/>
              </a:lnSpc>
            </a:pPr>
            <a:r>
              <a:rPr lang="cs-CZ" sz="2200" i="1"/>
              <a:t>případná nevyčerpaná alokace bude použita v 2. kole IGN (01.03.2027)</a:t>
            </a:r>
          </a:p>
          <a:p>
            <a:pPr>
              <a:lnSpc>
                <a:spcPct val="100000"/>
              </a:lnSpc>
            </a:pPr>
            <a:r>
              <a:rPr lang="cs-CZ" sz="2600"/>
              <a:t>Zahájení soutěžní lhůty:   01. 02. 2026   </a:t>
            </a:r>
          </a:p>
          <a:p>
            <a:pPr>
              <a:lnSpc>
                <a:spcPct val="100000"/>
              </a:lnSpc>
            </a:pPr>
            <a:r>
              <a:rPr lang="cs-CZ" sz="2600"/>
              <a:t>Uzávěrka přijímání žádostí:    31. 03. 2026</a:t>
            </a:r>
          </a:p>
          <a:p>
            <a:pPr>
              <a:lnSpc>
                <a:spcPct val="100000"/>
              </a:lnSpc>
            </a:pPr>
            <a:r>
              <a:rPr lang="cs-CZ" sz="2600"/>
              <a:t>Hodnoticí lhůta:       01. 04. 2026 – 31.05. 2026</a:t>
            </a:r>
          </a:p>
          <a:p>
            <a:pPr>
              <a:lnSpc>
                <a:spcPct val="100000"/>
              </a:lnSpc>
            </a:pPr>
            <a:r>
              <a:rPr lang="cs-CZ" sz="2600"/>
              <a:t>Vyhlášení výsledků soutěže:  01. 06.2026 (nejpozději)</a:t>
            </a:r>
          </a:p>
          <a:p>
            <a:pPr>
              <a:lnSpc>
                <a:spcPct val="100000"/>
              </a:lnSpc>
            </a:pPr>
            <a:r>
              <a:rPr lang="cs-CZ" sz="2600"/>
              <a:t>Realizaci NG lze zahájit v termínech 01.07. 2026, 01.08. 2026 nebo nejpozději 01.09.2026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88FC494-05BE-76D6-4B06-7E35D9EB338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66800" y="180000"/>
            <a:ext cx="612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cap="all">
                <a:solidFill>
                  <a:srgbClr val="ED1C24"/>
                </a:solidFill>
                <a:cs typeface="Times New Roman" panose="02020603050405020304" pitchFamily="18" charset="0"/>
              </a:rPr>
              <a:t>Univerzita PARDUBICE</a:t>
            </a:r>
            <a:endParaRPr lang="en-US" sz="1800" b="1" cap="all">
              <a:solidFill>
                <a:srgbClr val="ED1C24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E1FD6-8B03-40D3-73E9-9B3C5951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Oprávněný žadatel (OŽ)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B7899-9B03-0014-F641-6EDAD81E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0721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Student doktorského studijního programu</a:t>
            </a:r>
            <a:r>
              <a:rPr lang="sv-SE" dirty="0"/>
              <a:t> </a:t>
            </a:r>
            <a:br>
              <a:rPr lang="sv-SE" dirty="0"/>
            </a:br>
            <a:r>
              <a:rPr lang="sv-SE" i="1" dirty="0"/>
              <a:t>nebo</a:t>
            </a:r>
            <a:r>
              <a:rPr lang="sv-SE" dirty="0"/>
              <a:t> </a:t>
            </a:r>
            <a:endParaRPr lang="en-US" dirty="0"/>
          </a:p>
          <a:p>
            <a:r>
              <a:rPr lang="sv-SE" dirty="0"/>
              <a:t>Držitel titulu Ph.D. (či ekvivalentu) k datu podání</a:t>
            </a:r>
            <a:r>
              <a:rPr lang="cs-CZ" dirty="0"/>
              <a:t> žádosti o NG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Kariérní přestávka (KP) min. 180 dní (MD/RD, dlouhodobá péče, dlouhodobá nemoc)</a:t>
            </a:r>
          </a:p>
          <a:p>
            <a:r>
              <a:rPr lang="cs-CZ" dirty="0"/>
              <a:t>Ke dni podání žádosti se OŽ</a:t>
            </a:r>
          </a:p>
          <a:p>
            <a:pPr lvl="1"/>
            <a:r>
              <a:rPr lang="cs-CZ" dirty="0"/>
              <a:t>aktuálně  nachází na KP </a:t>
            </a:r>
            <a:r>
              <a:rPr lang="pl-PL" dirty="0"/>
              <a:t>(zde omezení FTE v oblasti VaV)</a:t>
            </a:r>
            <a:endParaRPr lang="cs-CZ" dirty="0"/>
          </a:p>
          <a:p>
            <a:pPr lvl="1"/>
            <a:r>
              <a:rPr lang="pl-PL" i="1" dirty="0"/>
              <a:t>nebo</a:t>
            </a:r>
            <a:r>
              <a:rPr lang="pl-PL" dirty="0"/>
              <a:t> do 12 měsíců od ukončení KP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456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B5AEB-4C7A-84F7-2D55-F9F8044E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28" y="681037"/>
            <a:ext cx="10745972" cy="1036232"/>
          </a:xfrm>
        </p:spPr>
        <p:txBody>
          <a:bodyPr>
            <a:normAutofit/>
          </a:bodyPr>
          <a:lstStyle/>
          <a:p>
            <a:r>
              <a:rPr lang="cs-CZ"/>
              <a:t>Definice výzkumného pracovníka  pro účely NG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E0712-237F-9008-14BA-B7A880AE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Výzkumným pracovníkem je pro účely této výzvy takový pracovník, který vytváří nové či rozšiřuje stávající znalosti, a to zpravidla tím, že řídí a/nebo provádí činnosti, které zahrnují koncepci nebo tvorbu nových znalostí, procesů, metod a systémů, aplikuje vědecké koncepty a teorie. </a:t>
            </a:r>
            <a:endParaRPr lang="en-US"/>
          </a:p>
          <a:p>
            <a:pPr marL="0" indent="0" algn="just">
              <a:buNone/>
            </a:pPr>
            <a:endParaRPr lang="cs-CZ"/>
          </a:p>
          <a:p>
            <a:pPr algn="just"/>
            <a:r>
              <a:rPr lang="cs-CZ" b="1"/>
              <a:t>Mezi výzkumné pracovníky pro účely této směrnice patří pracovníci, kteří mají ukončené minimálně magisterské vzdělání a současně jsou zaměstnanci UPCE a zabývají se činností ve </a:t>
            </a:r>
            <a:r>
              <a:rPr lang="cs-CZ" b="1" err="1"/>
              <a:t>VaV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6483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406DD-BC0F-8036-3A9E-61B61F335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Kariérní přestávka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C2E00D-1624-69A7-5A1D-05C3780B0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KP minimálně 180 dní</a:t>
            </a:r>
            <a:endParaRPr lang="en-US"/>
          </a:p>
          <a:p>
            <a:pPr algn="just"/>
            <a:r>
              <a:rPr lang="cs-CZ"/>
              <a:t>Během KP lze na UPCE vykonávat činnost v oblasti </a:t>
            </a:r>
            <a:r>
              <a:rPr lang="cs-CZ" err="1"/>
              <a:t>VaV</a:t>
            </a:r>
            <a:r>
              <a:rPr lang="cs-CZ"/>
              <a:t> max. 0,3 FTE/</a:t>
            </a:r>
            <a:r>
              <a:rPr lang="cs-CZ" err="1"/>
              <a:t>měs</a:t>
            </a:r>
            <a:r>
              <a:rPr lang="cs-CZ"/>
              <a:t>. v průměru</a:t>
            </a:r>
          </a:p>
          <a:p>
            <a:pPr lvl="1" algn="just"/>
            <a:r>
              <a:rPr lang="cs-CZ"/>
              <a:t>zároveň v žádném měsíci nesmí </a:t>
            </a:r>
            <a:r>
              <a:rPr lang="cs-CZ" err="1"/>
              <a:t>VaV</a:t>
            </a:r>
            <a:r>
              <a:rPr lang="cs-CZ"/>
              <a:t> úvazek přesáhnout 0,5 FTE</a:t>
            </a:r>
          </a:p>
          <a:p>
            <a:pPr algn="just"/>
            <a:r>
              <a:rPr lang="cs-CZ"/>
              <a:t>KP lze přerušit (součet přerušení max 30 dní; jinak se prodlužuje minimum)</a:t>
            </a:r>
          </a:p>
          <a:p>
            <a:pPr algn="just"/>
            <a:r>
              <a:rPr lang="cs-CZ"/>
              <a:t>Doložení KP – potvrzením příslušného úřadu</a:t>
            </a:r>
          </a:p>
          <a:p>
            <a:pPr lvl="1" algn="just"/>
            <a:r>
              <a:rPr lang="cs-CZ"/>
              <a:t>potvrzení o čerpání MD/RD, potvrzení o pobírání dávek, potvrzení lékaře/zaměstnavatele, údaje z personálního systéme VEMA</a:t>
            </a:r>
          </a:p>
        </p:txBody>
      </p:sp>
    </p:spTree>
    <p:extLst>
      <p:ext uri="{BB962C8B-B14F-4D97-AF65-F5344CB8AC3E}">
        <p14:creationId xmlns:p14="http://schemas.microsoft.com/office/powerpoint/2010/main" val="514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AAEE3-8762-EDE9-E151-B3D1C427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parametry 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1FED6-4B2E-36AE-AEE7-749217E80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70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/>
              <a:t>Délka realizace NG je minimálně 1 rok a maximálně 2 roky</a:t>
            </a:r>
            <a:endParaRPr lang="en-US"/>
          </a:p>
          <a:p>
            <a:pPr algn="just"/>
            <a:r>
              <a:rPr lang="cs-CZ"/>
              <a:t>Zapojení HŘ na </a:t>
            </a:r>
            <a:r>
              <a:rPr lang="cs-CZ" u="sng"/>
              <a:t>0,5 – 1 FTE </a:t>
            </a:r>
            <a:r>
              <a:rPr lang="cs-CZ"/>
              <a:t>každý měsíc po dobu realizace</a:t>
            </a:r>
          </a:p>
          <a:p>
            <a:pPr lvl="1" algn="just"/>
            <a:r>
              <a:rPr lang="cs-CZ"/>
              <a:t>lze např. postupně navyšovat, </a:t>
            </a:r>
            <a:r>
              <a:rPr lang="cs-CZ" b="1"/>
              <a:t>v kalkulačce je třeba uvést </a:t>
            </a:r>
            <a:r>
              <a:rPr lang="cs-CZ" b="1" u="sng"/>
              <a:t>průměr</a:t>
            </a:r>
            <a:r>
              <a:rPr lang="cs-CZ" b="1"/>
              <a:t> za celou dobu realizace NG</a:t>
            </a:r>
          </a:p>
          <a:p>
            <a:pPr algn="just"/>
            <a:r>
              <a:rPr lang="cs-CZ"/>
              <a:t>Minimum: 860 produktivních hodin a současně alespoň 180 kalendářních dní</a:t>
            </a:r>
          </a:p>
          <a:p>
            <a:pPr algn="just"/>
            <a:r>
              <a:rPr lang="cs-CZ"/>
              <a:t>Nelze kumulovat úvazky nad 1,0 FTE na osobu</a:t>
            </a:r>
          </a:p>
        </p:txBody>
      </p:sp>
    </p:spTree>
    <p:extLst>
      <p:ext uri="{BB962C8B-B14F-4D97-AF65-F5344CB8AC3E}">
        <p14:creationId xmlns:p14="http://schemas.microsoft.com/office/powerpoint/2010/main" val="2965106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d339d7-30ca-456e-8215-54838ab2f4ec">
      <Terms xmlns="http://schemas.microsoft.com/office/infopath/2007/PartnerControls"/>
    </lcf76f155ced4ddcb4097134ff3c332f>
    <TaxCatchAll xmlns="94168c19-aa40-4ed7-95ee-331ea9ff62be" xsi:nil="true"/>
    <_dlc_DocId xmlns="94168c19-aa40-4ed7-95ee-331ea9ff62be">XTH2HE6AMQNR-239384068-92</_dlc_DocId>
    <_dlc_DocIdUrl xmlns="94168c19-aa40-4ed7-95ee-331ea9ff62be">
      <Url>https://unipardubice.sharepoint.com/sites/CU_NAVRATY/_layouts/15/DocIdRedir.aspx?ID=XTH2HE6AMQNR-239384068-92</Url>
      <Description>XTH2HE6AMQNR-239384068-92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6899F8CA3B3048A688F4132B18B898" ma:contentTypeVersion="10" ma:contentTypeDescription="Vytvoří nový dokument" ma:contentTypeScope="" ma:versionID="9925cd38d7970e708e4074654d34f2e2">
  <xsd:schema xmlns:xsd="http://www.w3.org/2001/XMLSchema" xmlns:xs="http://www.w3.org/2001/XMLSchema" xmlns:p="http://schemas.microsoft.com/office/2006/metadata/properties" xmlns:ns2="94168c19-aa40-4ed7-95ee-331ea9ff62be" xmlns:ns3="aad339d7-30ca-456e-8215-54838ab2f4ec" targetNamespace="http://schemas.microsoft.com/office/2006/metadata/properties" ma:root="true" ma:fieldsID="9ec2e8b27c9440243993eace3cba2b46" ns2:_="" ns3:_="">
    <xsd:import namespace="94168c19-aa40-4ed7-95ee-331ea9ff62be"/>
    <xsd:import namespace="aad339d7-30ca-456e-8215-54838ab2f4e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68c19-aa40-4ed7-95ee-331ea9ff62b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4fa98769-d38b-4bc1-ab7e-be9ddc743c6e}" ma:internalName="TaxCatchAll" ma:showField="CatchAllData" ma:web="94168c19-aa40-4ed7-95ee-331ea9ff6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339d7-30ca-456e-8215-54838ab2f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d9e86051-c9c6-4c0f-b4d0-568baeb249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A44C5-CD5C-4FE6-961D-99BEA77E4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C4B35B-ACC5-4BD0-BD74-FFB55D0272C7}">
  <ds:schemaRefs>
    <ds:schemaRef ds:uri="9bfed9a6-5fa0-4798-a001-2f4af2cbca9a"/>
    <ds:schemaRef ds:uri="bdfe0b89-7a57-416f-8491-bec95289d3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ad339d7-30ca-456e-8215-54838ab2f4ec"/>
    <ds:schemaRef ds:uri="94168c19-aa40-4ed7-95ee-331ea9ff62be"/>
  </ds:schemaRefs>
</ds:datastoreItem>
</file>

<file path=customXml/itemProps3.xml><?xml version="1.0" encoding="utf-8"?>
<ds:datastoreItem xmlns:ds="http://schemas.openxmlformats.org/officeDocument/2006/customXml" ds:itemID="{731E1825-4976-46E8-BF0A-4C6C3B43E1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55C620-ABF4-4433-96FC-1510A62714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168c19-aa40-4ed7-95ee-331ea9ff62be"/>
    <ds:schemaRef ds:uri="aad339d7-30ca-456e-8215-54838ab2f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1409</Words>
  <Application>Microsoft Office PowerPoint</Application>
  <PresentationFormat>Širokoúhlá obrazovka</PresentationFormat>
  <Paragraphs>187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Arial</vt:lpstr>
      <vt:lpstr>Arial,Sans-Serif</vt:lpstr>
      <vt:lpstr>Calibri</vt:lpstr>
      <vt:lpstr>Calibri bold</vt:lpstr>
      <vt:lpstr>Calibri Light</vt:lpstr>
      <vt:lpstr>Times New Roman</vt:lpstr>
      <vt:lpstr>Motiv Office</vt:lpstr>
      <vt:lpstr>Prezentace aplikace PowerPoint</vt:lpstr>
      <vt:lpstr>Tt t </vt:lpstr>
      <vt:lpstr>Obsah semináře pro žadatele o NG</vt:lpstr>
      <vt:lpstr>Očekávané dopady IGN </vt:lpstr>
      <vt:lpstr>Vyhlášení 1. kola IGN</vt:lpstr>
      <vt:lpstr>Oprávněný žadatel (OŽ)</vt:lpstr>
      <vt:lpstr>Definice výzkumného pracovníka  pro účely NG</vt:lpstr>
      <vt:lpstr>Kariérní přestávka</vt:lpstr>
      <vt:lpstr>Základní parametry NG</vt:lpstr>
      <vt:lpstr>Vyloučené aktivity v rámci NG </vt:lpstr>
      <vt:lpstr>!!!</vt:lpstr>
      <vt:lpstr>Otevřená věda - publikace</vt:lpstr>
      <vt:lpstr>Otevřená věda – správa výzkumných dat</vt:lpstr>
      <vt:lpstr>Rozpočet NG a způsobilé náklady</vt:lpstr>
      <vt:lpstr>Rozpočet a způsobilé náklady</vt:lpstr>
      <vt:lpstr>Mzdové prostředky HŘ</vt:lpstr>
      <vt:lpstr>Volitelné aktivity NG</vt:lpstr>
      <vt:lpstr>Povinné výstupy</vt:lpstr>
      <vt:lpstr>Podání žádosti </vt:lpstr>
      <vt:lpstr>Checklist povinných příloh</vt:lpstr>
      <vt:lpstr>Hodnocení</vt:lpstr>
      <vt:lpstr>Po získání NG</vt:lpstr>
      <vt:lpstr>Kontakty &amp; konzultační hodiny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Chalupník Marek</dc:creator>
  <cp:lastModifiedBy>Peterková Lenka</cp:lastModifiedBy>
  <cp:revision>2</cp:revision>
  <dcterms:created xsi:type="dcterms:W3CDTF">2025-05-28T10:28:00Z</dcterms:created>
  <dcterms:modified xsi:type="dcterms:W3CDTF">2026-02-05T06:51:03Z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0x010100CE6899F8CA3B3048A688F4132B18B898</vt:lpwstr>
  </property>
  <property fmtid="{D5CDD505-2E9C-101B-9397-08002B2CF9AE}" pid="3" name="MediaServiceImageTags">
    <vt:lpwstr/>
  </property>
  <property fmtid="{D5CDD505-2E9C-101B-9397-08002B2CF9AE}" pid="4" name="Order">
    <vt:r8>14000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c8e6b24e-2b8f-4729-aafd-391b36cd4aba</vt:lpwstr>
  </property>
</Properties>
</file>